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0FDF41"/>
    <a:srgbClr val="D6583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g2.blogcu.com/images/t/u/m/tumguzelresimler/gece-gunduz-manzara-resim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71538" y="1357298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/>
              <a:t>ZIT </a:t>
            </a:r>
            <a:r>
              <a:rPr lang="tr-TR" sz="5400" b="1" dirty="0" smtClean="0"/>
              <a:t>(KARŞIT) ANLAMLI KELİMELER</a:t>
            </a:r>
            <a:endParaRPr lang="tr-TR" sz="5400" b="1" dirty="0"/>
          </a:p>
        </p:txBody>
      </p:sp>
      <p:sp>
        <p:nvSpPr>
          <p:cNvPr id="3" name="2 Metin kutusu"/>
          <p:cNvSpPr txBox="1"/>
          <p:nvPr/>
        </p:nvSpPr>
        <p:spPr>
          <a:xfrm>
            <a:off x="1785918" y="3571876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Anlamca birbirinin tersi olan kelimelerdir.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ages.google.com.tr/url?source=imgres&amp;ct=tbn&amp;q=http://www.xn--salarrr-yxab86ckgc.com.tr/pam21.jpg&amp;usg=AFQjCNHgiUF8-23EBasrt19Mrub9-CXmz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785794"/>
            <a:ext cx="2571768" cy="2213222"/>
          </a:xfrm>
          <a:prstGeom prst="rect">
            <a:avLst/>
          </a:prstGeom>
          <a:noFill/>
        </p:spPr>
      </p:pic>
      <p:pic>
        <p:nvPicPr>
          <p:cNvPr id="21508" name="Picture 4" descr="http://images.google.com.tr/url?source=imgres&amp;ct=tbn&amp;q=http://www.ozgunresimler.com/data/media/385/www_yeniresim_com_-_Kaya_Resimleri_-_Talar.jpg&amp;usg=AFQjCNERFWJh2ElCy9BMl-qvS_KSbGt0u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785794"/>
            <a:ext cx="2714644" cy="2247714"/>
          </a:xfrm>
          <a:prstGeom prst="rect">
            <a:avLst/>
          </a:prstGeom>
          <a:noFill/>
        </p:spPr>
      </p:pic>
      <p:sp>
        <p:nvSpPr>
          <p:cNvPr id="4" name="3 Yukarı Ok Belirtme Çizgisi"/>
          <p:cNvSpPr/>
          <p:nvPr/>
        </p:nvSpPr>
        <p:spPr>
          <a:xfrm>
            <a:off x="5500694" y="3143248"/>
            <a:ext cx="2714644" cy="285752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YUMUŞAK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5" name="4 Yukarı Ok Belirtme Çizgisi"/>
          <p:cNvSpPr/>
          <p:nvPr/>
        </p:nvSpPr>
        <p:spPr>
          <a:xfrm>
            <a:off x="857224" y="3143248"/>
            <a:ext cx="2714644" cy="285752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SERT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g1379ej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28604"/>
            <a:ext cx="2694910" cy="3000396"/>
          </a:xfrm>
          <a:prstGeom prst="rect">
            <a:avLst/>
          </a:prstGeom>
          <a:noFill/>
        </p:spPr>
      </p:pic>
      <p:pic>
        <p:nvPicPr>
          <p:cNvPr id="1030" name="Picture 6" descr="img1366ax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857232"/>
            <a:ext cx="3057525" cy="2571768"/>
          </a:xfrm>
          <a:prstGeom prst="rect">
            <a:avLst/>
          </a:prstGeom>
          <a:noFill/>
        </p:spPr>
      </p:pic>
      <p:sp>
        <p:nvSpPr>
          <p:cNvPr id="4" name="3 Yukarı Ok Belirtme Çizgisi"/>
          <p:cNvSpPr/>
          <p:nvPr/>
        </p:nvSpPr>
        <p:spPr>
          <a:xfrm>
            <a:off x="857224" y="3571876"/>
            <a:ext cx="2714644" cy="285752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GÜZEL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5" name="4 Yukarı Ok Belirtme Çizgisi"/>
          <p:cNvSpPr/>
          <p:nvPr/>
        </p:nvSpPr>
        <p:spPr>
          <a:xfrm>
            <a:off x="5572132" y="3571876"/>
            <a:ext cx="2714644" cy="285752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ÇİRKİN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Gece gündüz farkını gösteren manzara resmi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4409"/>
          <a:stretch>
            <a:fillRect/>
          </a:stretch>
        </p:blipFill>
        <p:spPr bwMode="auto">
          <a:xfrm>
            <a:off x="2357422" y="1142984"/>
            <a:ext cx="4214842" cy="2998370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3" name="2 Sola Bükülü Ok"/>
          <p:cNvSpPr/>
          <p:nvPr/>
        </p:nvSpPr>
        <p:spPr>
          <a:xfrm>
            <a:off x="6929454" y="2214554"/>
            <a:ext cx="1500198" cy="321471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Sola Bükülü Ok"/>
          <p:cNvSpPr/>
          <p:nvPr/>
        </p:nvSpPr>
        <p:spPr>
          <a:xfrm>
            <a:off x="357158" y="2214554"/>
            <a:ext cx="1500198" cy="3214710"/>
          </a:xfrm>
          <a:prstGeom prst="curvedLeftArrow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643042" y="4786322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GECE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4929190" y="478632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GÜNDÜZ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wapta.net/web/samples/coloranimation/196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071546"/>
            <a:ext cx="2435138" cy="2071702"/>
          </a:xfrm>
          <a:prstGeom prst="rect">
            <a:avLst/>
          </a:prstGeom>
          <a:noFill/>
        </p:spPr>
      </p:pic>
      <p:pic>
        <p:nvPicPr>
          <p:cNvPr id="4" name="Picture 4" descr="http://195.87.205.217/palomesdata/wallpaper/medium/50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071546"/>
            <a:ext cx="2071702" cy="2071702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857356" y="4643446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GÜLMEK</a:t>
            </a:r>
            <a:endParaRPr lang="tr-TR" sz="36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5000628" y="5143512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AĞLAMAK</a:t>
            </a:r>
            <a:endParaRPr lang="tr-TR" sz="3600" b="1" dirty="0"/>
          </a:p>
        </p:txBody>
      </p:sp>
      <p:sp>
        <p:nvSpPr>
          <p:cNvPr id="7" name="6 Sola Bükülü Ok"/>
          <p:cNvSpPr/>
          <p:nvPr/>
        </p:nvSpPr>
        <p:spPr>
          <a:xfrm>
            <a:off x="428596" y="2071678"/>
            <a:ext cx="1500198" cy="3214710"/>
          </a:xfrm>
          <a:prstGeom prst="curvedLeftArrow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Sola Bükülü Ok"/>
          <p:cNvSpPr/>
          <p:nvPr/>
        </p:nvSpPr>
        <p:spPr>
          <a:xfrm>
            <a:off x="7358082" y="2500306"/>
            <a:ext cx="1500198" cy="321471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rtı"/>
          <p:cNvSpPr/>
          <p:nvPr/>
        </p:nvSpPr>
        <p:spPr>
          <a:xfrm>
            <a:off x="1285852" y="714356"/>
            <a:ext cx="2500330" cy="300039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Eksi"/>
          <p:cNvSpPr/>
          <p:nvPr/>
        </p:nvSpPr>
        <p:spPr>
          <a:xfrm>
            <a:off x="5500694" y="1714488"/>
            <a:ext cx="2428892" cy="1571636"/>
          </a:xfrm>
          <a:prstGeom prst="mathMinus">
            <a:avLst/>
          </a:prstGeom>
          <a:solidFill>
            <a:srgbClr val="0FDF4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5572132" y="5214950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ÇIKARMA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1500166" y="5214950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TOPLAMA</a:t>
            </a:r>
            <a:endParaRPr lang="tr-TR" sz="3600" b="1" dirty="0"/>
          </a:p>
        </p:txBody>
      </p:sp>
      <p:sp>
        <p:nvSpPr>
          <p:cNvPr id="9" name="8 Aşağı Ok"/>
          <p:cNvSpPr/>
          <p:nvPr/>
        </p:nvSpPr>
        <p:spPr>
          <a:xfrm>
            <a:off x="2357422" y="3643314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Aşağı Ok"/>
          <p:cNvSpPr/>
          <p:nvPr/>
        </p:nvSpPr>
        <p:spPr>
          <a:xfrm>
            <a:off x="6429388" y="3714752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kirmiziboncuk.com/music/dilenc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928670"/>
            <a:ext cx="2143140" cy="2843235"/>
          </a:xfrm>
          <a:prstGeom prst="rect">
            <a:avLst/>
          </a:prstGeom>
          <a:noFill/>
        </p:spPr>
      </p:pic>
      <p:pic>
        <p:nvPicPr>
          <p:cNvPr id="25610" name="Picture 10" descr="http://img03.blogcu.com/images/p/r/o/professional1tipster/zenginlik_12479065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000108"/>
            <a:ext cx="3672000" cy="2751326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1428728" y="5357826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ZENGİN</a:t>
            </a:r>
            <a:endParaRPr lang="tr-TR" sz="3600" b="1" dirty="0"/>
          </a:p>
        </p:txBody>
      </p:sp>
      <p:sp>
        <p:nvSpPr>
          <p:cNvPr id="5" name="4 Metin kutusu"/>
          <p:cNvSpPr txBox="1"/>
          <p:nvPr/>
        </p:nvSpPr>
        <p:spPr>
          <a:xfrm>
            <a:off x="6143636" y="5357826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FAKİR</a:t>
            </a:r>
            <a:endParaRPr lang="tr-TR" sz="3600" b="1" dirty="0"/>
          </a:p>
        </p:txBody>
      </p:sp>
      <p:sp>
        <p:nvSpPr>
          <p:cNvPr id="6" name="5 Aşağı Ok"/>
          <p:cNvSpPr/>
          <p:nvPr/>
        </p:nvSpPr>
        <p:spPr>
          <a:xfrm>
            <a:off x="2214546" y="3857628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şağı Ok"/>
          <p:cNvSpPr/>
          <p:nvPr/>
        </p:nvSpPr>
        <p:spPr>
          <a:xfrm>
            <a:off x="6786578" y="3786190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4.bp.blogspot.com/_qPcfQ45DAIo/Rm7J0Ot3osI/AAAAAAAAADs/zpiv8n7zz80/s320/G%C3%9CNE%C5%9E+copy.jpg"/>
          <p:cNvPicPr>
            <a:picLocks noChangeAspect="1" noChangeArrowheads="1"/>
          </p:cNvPicPr>
          <p:nvPr/>
        </p:nvPicPr>
        <p:blipFill>
          <a:blip r:embed="rId2"/>
          <a:srcRect b="7087"/>
          <a:stretch>
            <a:fillRect/>
          </a:stretch>
        </p:blipFill>
        <p:spPr bwMode="auto">
          <a:xfrm>
            <a:off x="928662" y="1000108"/>
            <a:ext cx="2571768" cy="2389345"/>
          </a:xfrm>
          <a:prstGeom prst="rect">
            <a:avLst/>
          </a:prstGeom>
          <a:noFill/>
        </p:spPr>
      </p:pic>
      <p:pic>
        <p:nvPicPr>
          <p:cNvPr id="27654" name="Picture 6" descr="http://www.vizyondaki-filmler.com/sinema/3/buz-devri-3/buz-devri-3-resim-1.jpg"/>
          <p:cNvPicPr>
            <a:picLocks noChangeAspect="1" noChangeArrowheads="1"/>
          </p:cNvPicPr>
          <p:nvPr/>
        </p:nvPicPr>
        <p:blipFill>
          <a:blip r:embed="rId3"/>
          <a:srcRect l="19593" r="3792"/>
          <a:stretch>
            <a:fillRect/>
          </a:stretch>
        </p:blipFill>
        <p:spPr bwMode="auto">
          <a:xfrm>
            <a:off x="5143504" y="1000108"/>
            <a:ext cx="2857520" cy="2376281"/>
          </a:xfrm>
          <a:prstGeom prst="rect">
            <a:avLst/>
          </a:prstGeom>
          <a:noFill/>
        </p:spPr>
      </p:pic>
      <p:sp>
        <p:nvSpPr>
          <p:cNvPr id="4" name="3 Aşağı Ok"/>
          <p:cNvSpPr/>
          <p:nvPr/>
        </p:nvSpPr>
        <p:spPr>
          <a:xfrm>
            <a:off x="2000232" y="3571876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6357950" y="3571876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1214414" y="514351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SICAK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572132" y="514351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SOĞUK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nginkahveci.com/wp-content/uploads/2008/03/gunesli-gun.jpg"/>
          <p:cNvPicPr>
            <a:picLocks noChangeAspect="1" noChangeArrowheads="1"/>
          </p:cNvPicPr>
          <p:nvPr/>
        </p:nvPicPr>
        <p:blipFill>
          <a:blip r:embed="rId2"/>
          <a:srcRect l="-23" r="-62"/>
          <a:stretch>
            <a:fillRect/>
          </a:stretch>
        </p:blipFill>
        <p:spPr bwMode="auto">
          <a:xfrm>
            <a:off x="714348" y="1214422"/>
            <a:ext cx="2857520" cy="2409153"/>
          </a:xfrm>
          <a:prstGeom prst="rect">
            <a:avLst/>
          </a:prstGeom>
          <a:noFill/>
        </p:spPr>
      </p:pic>
      <p:pic>
        <p:nvPicPr>
          <p:cNvPr id="5122" name="Picture 2" descr="http://www.resimseli.com/data/media/11/adszqaw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214422"/>
            <a:ext cx="3071834" cy="2416985"/>
          </a:xfrm>
          <a:prstGeom prst="rect">
            <a:avLst/>
          </a:prstGeom>
          <a:noFill/>
        </p:spPr>
      </p:pic>
      <p:sp>
        <p:nvSpPr>
          <p:cNvPr id="4" name="3 Aşağı Ok"/>
          <p:cNvSpPr/>
          <p:nvPr/>
        </p:nvSpPr>
        <p:spPr>
          <a:xfrm>
            <a:off x="1928794" y="3714752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6715140" y="3714752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1142976" y="5357826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YAZ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929322" y="5286388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KIŞ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9" descr="smly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3488" y="1422391"/>
            <a:ext cx="696912" cy="639762"/>
          </a:xfrm>
          <a:prstGeom prst="rect">
            <a:avLst/>
          </a:prstGeom>
          <a:noFill/>
        </p:spPr>
      </p:pic>
      <p:pic>
        <p:nvPicPr>
          <p:cNvPr id="3" name="Picture 30" descr="smly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13" y="1566853"/>
            <a:ext cx="696912" cy="639763"/>
          </a:xfrm>
          <a:prstGeom prst="rect">
            <a:avLst/>
          </a:prstGeom>
          <a:noFill/>
        </p:spPr>
      </p:pic>
      <p:pic>
        <p:nvPicPr>
          <p:cNvPr id="4" name="Picture 31" descr="smly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2143116"/>
            <a:ext cx="696913" cy="639762"/>
          </a:xfrm>
          <a:prstGeom prst="rect">
            <a:avLst/>
          </a:prstGeom>
          <a:noFill/>
        </p:spPr>
      </p:pic>
      <p:pic>
        <p:nvPicPr>
          <p:cNvPr id="5" name="Picture 28" descr="sm5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000108"/>
            <a:ext cx="4071966" cy="2736083"/>
          </a:xfrm>
          <a:prstGeom prst="rect">
            <a:avLst/>
          </a:prstGeom>
          <a:noFill/>
        </p:spPr>
      </p:pic>
      <p:sp>
        <p:nvSpPr>
          <p:cNvPr id="6" name="5 Aşağı Ok"/>
          <p:cNvSpPr/>
          <p:nvPr/>
        </p:nvSpPr>
        <p:spPr>
          <a:xfrm>
            <a:off x="2571736" y="3786190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1785918" y="5214950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ÇOK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5643570" y="5000636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AZ</a:t>
            </a:r>
            <a:endParaRPr lang="tr-TR" sz="3600" b="1" dirty="0"/>
          </a:p>
        </p:txBody>
      </p:sp>
      <p:sp>
        <p:nvSpPr>
          <p:cNvPr id="9" name="8 Sola Bükülü Ok"/>
          <p:cNvSpPr/>
          <p:nvPr/>
        </p:nvSpPr>
        <p:spPr>
          <a:xfrm>
            <a:off x="7143768" y="2500306"/>
            <a:ext cx="1500198" cy="321471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www.projects-abroad.org/_photos/_global/photo-galleries/en-uk/south-africa/_global/large/volunteers-riding-an-elepha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3429024" cy="2815662"/>
          </a:xfrm>
          <a:prstGeom prst="rect">
            <a:avLst/>
          </a:prstGeom>
          <a:noFill/>
        </p:spPr>
      </p:pic>
      <p:pic>
        <p:nvPicPr>
          <p:cNvPr id="29702" name="Picture 6" descr="http://img0.bloggum.com/upload/lib/img/3503/500/r_hfouubj6c5ss49am88w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571612"/>
            <a:ext cx="928690" cy="1227768"/>
          </a:xfrm>
          <a:prstGeom prst="rect">
            <a:avLst/>
          </a:prstGeom>
          <a:noFill/>
        </p:spPr>
      </p:pic>
      <p:sp>
        <p:nvSpPr>
          <p:cNvPr id="4" name="3 Aşağı Ok"/>
          <p:cNvSpPr/>
          <p:nvPr/>
        </p:nvSpPr>
        <p:spPr>
          <a:xfrm>
            <a:off x="2571736" y="4071942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ola Bükülü Ok"/>
          <p:cNvSpPr/>
          <p:nvPr/>
        </p:nvSpPr>
        <p:spPr>
          <a:xfrm>
            <a:off x="7143768" y="2500306"/>
            <a:ext cx="1500198" cy="321471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785918" y="550070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BÜYÜK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429256" y="5072074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KÜÇÜK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şağı Ok"/>
          <p:cNvSpPr/>
          <p:nvPr/>
        </p:nvSpPr>
        <p:spPr>
          <a:xfrm>
            <a:off x="6286512" y="1142984"/>
            <a:ext cx="571504" cy="250033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Yukarı Ok"/>
          <p:cNvSpPr/>
          <p:nvPr/>
        </p:nvSpPr>
        <p:spPr>
          <a:xfrm>
            <a:off x="2571736" y="1142984"/>
            <a:ext cx="571504" cy="2428892"/>
          </a:xfrm>
          <a:prstGeom prst="upArrow">
            <a:avLst/>
          </a:prstGeom>
          <a:solidFill>
            <a:srgbClr val="D658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Sağa Bükülü Ok"/>
          <p:cNvSpPr/>
          <p:nvPr/>
        </p:nvSpPr>
        <p:spPr>
          <a:xfrm>
            <a:off x="1071538" y="3143248"/>
            <a:ext cx="1071570" cy="257176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Sağa Bükülü Ok"/>
          <p:cNvSpPr/>
          <p:nvPr/>
        </p:nvSpPr>
        <p:spPr>
          <a:xfrm>
            <a:off x="7215206" y="3071810"/>
            <a:ext cx="1071570" cy="2571768"/>
          </a:xfrm>
          <a:prstGeom prst="curvedRightArrow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214546" y="5214950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YUKARI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5357818" y="5214950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AŞAĞI</a:t>
            </a:r>
            <a:endParaRPr lang="tr-TR" sz="3600" b="1" dirty="0"/>
          </a:p>
        </p:txBody>
      </p:sp>
      <p:sp>
        <p:nvSpPr>
          <p:cNvPr id="9" name="8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www.e-pasabahce.com/images/products/00/00/01/1_kucu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285860"/>
            <a:ext cx="2071702" cy="1977474"/>
          </a:xfrm>
          <a:prstGeom prst="rect">
            <a:avLst/>
          </a:prstGeom>
          <a:noFill/>
        </p:spPr>
      </p:pic>
      <p:pic>
        <p:nvPicPr>
          <p:cNvPr id="1036" name="Picture 12" descr="http://images.gittigidiyor.com/1948/Bahar-Bal-Cay-Bardagi-El-Dekoru-6-Adet__19487086_0.jpg"/>
          <p:cNvPicPr>
            <a:picLocks noChangeAspect="1" noChangeArrowheads="1"/>
          </p:cNvPicPr>
          <p:nvPr/>
        </p:nvPicPr>
        <p:blipFill>
          <a:blip r:embed="rId3"/>
          <a:srcRect t="4176"/>
          <a:stretch>
            <a:fillRect/>
          </a:stretch>
        </p:blipFill>
        <p:spPr bwMode="auto">
          <a:xfrm>
            <a:off x="1500166" y="1285860"/>
            <a:ext cx="2000264" cy="2011160"/>
          </a:xfrm>
          <a:prstGeom prst="rect">
            <a:avLst/>
          </a:prstGeom>
          <a:noFill/>
        </p:spPr>
      </p:pic>
      <p:sp>
        <p:nvSpPr>
          <p:cNvPr id="4" name="3 Aşağı Ok"/>
          <p:cNvSpPr/>
          <p:nvPr/>
        </p:nvSpPr>
        <p:spPr>
          <a:xfrm>
            <a:off x="2285984" y="3571876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6500826" y="3571876"/>
            <a:ext cx="42862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1500166" y="5214950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BOŞ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715008" y="514351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DOLU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tasarland.com/images/urunler/Egitim-Logolari/TL1879/image/k-kalem-egitim-okul-yazi.jpg"/>
          <p:cNvPicPr>
            <a:picLocks noChangeAspect="1" noChangeArrowheads="1"/>
          </p:cNvPicPr>
          <p:nvPr/>
        </p:nvPicPr>
        <p:blipFill>
          <a:blip r:embed="rId2"/>
          <a:srcRect l="3917" r="1958" b="25458"/>
          <a:stretch>
            <a:fillRect/>
          </a:stretch>
        </p:blipFill>
        <p:spPr bwMode="auto">
          <a:xfrm>
            <a:off x="1428728" y="1357298"/>
            <a:ext cx="2143140" cy="2553822"/>
          </a:xfrm>
          <a:prstGeom prst="rect">
            <a:avLst/>
          </a:prstGeom>
          <a:noFill/>
        </p:spPr>
      </p:pic>
      <p:pic>
        <p:nvPicPr>
          <p:cNvPr id="32774" name="Picture 6" descr="http://www.ofislink.com/images/urunler/OL-09/b/OL-090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357298"/>
            <a:ext cx="2714644" cy="2315426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1571604" y="514351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KALIN</a:t>
            </a:r>
            <a:endParaRPr lang="tr-TR" sz="3600" b="1" dirty="0"/>
          </a:p>
        </p:txBody>
      </p:sp>
      <p:sp>
        <p:nvSpPr>
          <p:cNvPr id="5" name="4 Metin kutusu"/>
          <p:cNvSpPr txBox="1"/>
          <p:nvPr/>
        </p:nvSpPr>
        <p:spPr>
          <a:xfrm>
            <a:off x="5500694" y="5143512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İNCE</a:t>
            </a:r>
            <a:endParaRPr lang="tr-TR" sz="3600" b="1" dirty="0"/>
          </a:p>
        </p:txBody>
      </p:sp>
      <p:sp>
        <p:nvSpPr>
          <p:cNvPr id="6" name="5 Aşağı Ok"/>
          <p:cNvSpPr/>
          <p:nvPr/>
        </p:nvSpPr>
        <p:spPr>
          <a:xfrm>
            <a:off x="2285984" y="4000504"/>
            <a:ext cx="428628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şağı Ok"/>
          <p:cNvSpPr/>
          <p:nvPr/>
        </p:nvSpPr>
        <p:spPr>
          <a:xfrm>
            <a:off x="6429388" y="3929066"/>
            <a:ext cx="428628" cy="114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1071538" y="1000108"/>
            <a:ext cx="2714644" cy="264320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Oval"/>
          <p:cNvSpPr/>
          <p:nvPr/>
        </p:nvSpPr>
        <p:spPr>
          <a:xfrm>
            <a:off x="4786314" y="1071546"/>
            <a:ext cx="2714644" cy="264320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a Bükülü Ok"/>
          <p:cNvSpPr/>
          <p:nvPr/>
        </p:nvSpPr>
        <p:spPr>
          <a:xfrm>
            <a:off x="214282" y="3286124"/>
            <a:ext cx="1214414" cy="278608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Sağa Bükülü Ok"/>
          <p:cNvSpPr/>
          <p:nvPr/>
        </p:nvSpPr>
        <p:spPr>
          <a:xfrm>
            <a:off x="7286644" y="3214686"/>
            <a:ext cx="1214414" cy="2786082"/>
          </a:xfrm>
          <a:prstGeom prst="curvedRightArrow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57290" y="5357826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SİYAH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500694" y="5357826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BEYAZ</a:t>
            </a:r>
            <a:endParaRPr lang="tr-TR" sz="3600" b="1" dirty="0"/>
          </a:p>
        </p:txBody>
      </p:sp>
      <p:sp>
        <p:nvSpPr>
          <p:cNvPr id="9" name="8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0" descr="members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142984"/>
            <a:ext cx="2786082" cy="3151202"/>
          </a:xfrm>
          <a:prstGeom prst="rect">
            <a:avLst/>
          </a:prstGeom>
          <a:noFill/>
        </p:spPr>
      </p:pic>
      <p:pic>
        <p:nvPicPr>
          <p:cNvPr id="3" name="Picture 51" descr="mahsen2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428736"/>
            <a:ext cx="1331914" cy="2792426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1714480" y="4643446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ŞİŞMAN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857884" y="4643446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ZAYIF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algit.com/resimler/zurafa.jpg"/>
          <p:cNvPicPr>
            <a:picLocks noChangeAspect="1" noChangeArrowheads="1"/>
          </p:cNvPicPr>
          <p:nvPr/>
        </p:nvPicPr>
        <p:blipFill>
          <a:blip r:embed="rId2"/>
          <a:srcRect l="46772" t="8819" r="2362" b="5669"/>
          <a:stretch>
            <a:fillRect/>
          </a:stretch>
        </p:blipFill>
        <p:spPr bwMode="auto">
          <a:xfrm>
            <a:off x="2857488" y="1285860"/>
            <a:ext cx="3143272" cy="3337380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4" name="3 Sağa Bükülü Ok"/>
          <p:cNvSpPr/>
          <p:nvPr/>
        </p:nvSpPr>
        <p:spPr>
          <a:xfrm>
            <a:off x="1428728" y="2143116"/>
            <a:ext cx="1357322" cy="350046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Sağa Bükülü Ok"/>
          <p:cNvSpPr/>
          <p:nvPr/>
        </p:nvSpPr>
        <p:spPr>
          <a:xfrm>
            <a:off x="6072198" y="3286124"/>
            <a:ext cx="1714512" cy="3000420"/>
          </a:xfrm>
          <a:prstGeom prst="curvedRightArrow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857488" y="5000636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UZUN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4500562" y="5643578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KISA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resimland.com/data/media/1821/www-resimland-com-hareketli-tavsan-resimler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71480"/>
            <a:ext cx="2105541" cy="2500330"/>
          </a:xfrm>
          <a:prstGeom prst="rect">
            <a:avLst/>
          </a:prstGeom>
          <a:noFill/>
        </p:spPr>
      </p:pic>
      <p:pic>
        <p:nvPicPr>
          <p:cNvPr id="16388" name="Picture 4" descr="http://zehranet.com/multimedia/cocuklaricin/resimler/gif/msn-kaplumbag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928670"/>
            <a:ext cx="3117294" cy="1714512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1928794" y="4786322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HIZLI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500694" y="4786322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YAVAŞ</a:t>
            </a:r>
            <a:endParaRPr lang="tr-TR" sz="3600" b="1" dirty="0"/>
          </a:p>
        </p:txBody>
      </p:sp>
      <p:sp>
        <p:nvSpPr>
          <p:cNvPr id="8" name="7 Sağa Bükülü Ok"/>
          <p:cNvSpPr/>
          <p:nvPr/>
        </p:nvSpPr>
        <p:spPr>
          <a:xfrm>
            <a:off x="1142976" y="2857496"/>
            <a:ext cx="1000132" cy="250033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Sağa Bükülü Ok"/>
          <p:cNvSpPr/>
          <p:nvPr/>
        </p:nvSpPr>
        <p:spPr>
          <a:xfrm>
            <a:off x="7143768" y="2714620"/>
            <a:ext cx="1071570" cy="2571768"/>
          </a:xfrm>
          <a:prstGeom prst="curvedRightArrow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kulisturk.com/yonetim/dosyalar/yasli_teyze2.jpg"/>
          <p:cNvPicPr>
            <a:picLocks noChangeAspect="1" noChangeArrowheads="1"/>
          </p:cNvPicPr>
          <p:nvPr/>
        </p:nvPicPr>
        <p:blipFill>
          <a:blip r:embed="rId2"/>
          <a:srcRect l="1890" r="5669" b="21311"/>
          <a:stretch>
            <a:fillRect/>
          </a:stretch>
        </p:blipFill>
        <p:spPr bwMode="auto">
          <a:xfrm>
            <a:off x="1571604" y="1000108"/>
            <a:ext cx="2378947" cy="2086590"/>
          </a:xfrm>
          <a:prstGeom prst="rect">
            <a:avLst/>
          </a:prstGeom>
          <a:noFill/>
        </p:spPr>
      </p:pic>
      <p:pic>
        <p:nvPicPr>
          <p:cNvPr id="3" name="Picture 2" descr="http://www.resimhayattir.com/data/media/26/748ol0jc9r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071546"/>
            <a:ext cx="1857387" cy="1974718"/>
          </a:xfrm>
          <a:prstGeom prst="rect">
            <a:avLst/>
          </a:prstGeom>
          <a:noFill/>
        </p:spPr>
      </p:pic>
      <p:sp>
        <p:nvSpPr>
          <p:cNvPr id="4" name="3 Yukarı Ok Belirtme Çizgisi"/>
          <p:cNvSpPr/>
          <p:nvPr/>
        </p:nvSpPr>
        <p:spPr>
          <a:xfrm>
            <a:off x="1214414" y="3214686"/>
            <a:ext cx="2714644" cy="285752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YAŞLI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5" name="4 Yukarı Ok Belirtme Çizgisi"/>
          <p:cNvSpPr/>
          <p:nvPr/>
        </p:nvSpPr>
        <p:spPr>
          <a:xfrm>
            <a:off x="5500694" y="3214686"/>
            <a:ext cx="2714644" cy="285752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GENÇ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ages.google.com.tr/url?source=imgres&amp;ct=tbn&amp;q=http://img1.loadtr.com/k-366135-hareketli_u%25C3%25A7an_kartal.gif&amp;usg=AFQjCNElI2fkquzSRICv0TMNRqJQDqs9tw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85794"/>
            <a:ext cx="2462809" cy="2196000"/>
          </a:xfrm>
          <a:prstGeom prst="rect">
            <a:avLst/>
          </a:prstGeom>
          <a:noFill/>
        </p:spPr>
      </p:pic>
      <p:sp>
        <p:nvSpPr>
          <p:cNvPr id="8" name="7 Sol Sağ Ok"/>
          <p:cNvSpPr/>
          <p:nvPr/>
        </p:nvSpPr>
        <p:spPr>
          <a:xfrm>
            <a:off x="3000364" y="1357298"/>
            <a:ext cx="3000396" cy="71438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ol Sağ Ok"/>
          <p:cNvSpPr/>
          <p:nvPr/>
        </p:nvSpPr>
        <p:spPr>
          <a:xfrm>
            <a:off x="3071802" y="4286256"/>
            <a:ext cx="3000396" cy="71438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338" name="Picture 2" descr="http://www.resimland.com/data/media/1821/www-resimland-com-hareketli-ylan-resimleri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357694"/>
            <a:ext cx="2143140" cy="1733552"/>
          </a:xfrm>
          <a:prstGeom prst="rect">
            <a:avLst/>
          </a:prstGeom>
          <a:noFill/>
        </p:spPr>
      </p:pic>
      <p:pic>
        <p:nvPicPr>
          <p:cNvPr id="14340" name="Picture 4" descr="http://img170.imageshack.us/img170/399/cim1pe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6000768"/>
            <a:ext cx="3810000" cy="142875"/>
          </a:xfrm>
          <a:prstGeom prst="rect">
            <a:avLst/>
          </a:prstGeom>
          <a:noFill/>
        </p:spPr>
      </p:pic>
      <p:sp>
        <p:nvSpPr>
          <p:cNvPr id="11" name="10 Metin kutusu"/>
          <p:cNvSpPr txBox="1"/>
          <p:nvPr/>
        </p:nvSpPr>
        <p:spPr>
          <a:xfrm>
            <a:off x="1071538" y="4357694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ALÇAK</a:t>
            </a:r>
            <a:endParaRPr lang="tr-TR" sz="3600" b="1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6215074" y="1357298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YÜKSEK</a:t>
            </a:r>
            <a:endParaRPr lang="tr-TR" sz="3600" b="1" dirty="0"/>
          </a:p>
        </p:txBody>
      </p:sp>
      <p:sp>
        <p:nvSpPr>
          <p:cNvPr id="10" name="9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ages.google.com.tr/url?source=imgres&amp;ct=tbn&amp;q=http://www.karaltarim.com/reshims/data/biber001.jpg&amp;usg=AFQjCNEawZ8_Lvkk2MyVQQiR8I4yMVIt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2381250" cy="2209800"/>
          </a:xfrm>
          <a:prstGeom prst="rect">
            <a:avLst/>
          </a:prstGeom>
          <a:noFill/>
        </p:spPr>
      </p:pic>
      <p:pic>
        <p:nvPicPr>
          <p:cNvPr id="20484" name="Picture 4" descr="http://images.google.com.tr/url?source=imgres&amp;ct=tbn&amp;q=http://img.blogcu.com/uploads/cookfathers_baklava.jpg&amp;usg=AFQjCNGmjpOzKY6nX3Xv6Dnx7apk7V2fc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000504"/>
            <a:ext cx="3333750" cy="2447925"/>
          </a:xfrm>
          <a:prstGeom prst="rect">
            <a:avLst/>
          </a:prstGeom>
          <a:noFill/>
        </p:spPr>
      </p:pic>
      <p:sp>
        <p:nvSpPr>
          <p:cNvPr id="4" name="3 Sola Bükülü Ok"/>
          <p:cNvSpPr/>
          <p:nvPr/>
        </p:nvSpPr>
        <p:spPr>
          <a:xfrm>
            <a:off x="3071802" y="1643050"/>
            <a:ext cx="1500198" cy="321471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Sağa Bükülü Ok"/>
          <p:cNvSpPr/>
          <p:nvPr/>
        </p:nvSpPr>
        <p:spPr>
          <a:xfrm>
            <a:off x="4929190" y="1142984"/>
            <a:ext cx="1357322" cy="2928958"/>
          </a:xfrm>
          <a:prstGeom prst="curvedRightArrow">
            <a:avLst/>
          </a:prstGeom>
          <a:scene3d>
            <a:camera prst="orthographicFront">
              <a:rot lat="0" lon="10800000" rev="10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071538" y="4286256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ACI</a:t>
            </a:r>
            <a:endParaRPr lang="tr-TR" sz="36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6286512" y="1071546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TATLI</a:t>
            </a:r>
            <a:endParaRPr lang="tr-TR" sz="36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1428728" y="214290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ZIT </a:t>
            </a:r>
            <a:r>
              <a:rPr lang="tr-T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ANLAMLI KELİMELER</a:t>
            </a:r>
            <a:endParaRPr lang="tr-TR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</TotalTime>
  <Words>112</Words>
  <PresentationFormat>Ekran Gösterisi 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VESTEL</cp:lastModifiedBy>
  <cp:revision>107</cp:revision>
  <dcterms:modified xsi:type="dcterms:W3CDTF">2013-11-22T20:34:24Z</dcterms:modified>
</cp:coreProperties>
</file>