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A85EB9-72AE-43A6-962F-B224C925E5CA}" type="datetimeFigureOut">
              <a:rPr lang="tr-TR" smtClean="0"/>
              <a:t>6.11.2019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79ADA-7F96-4929-AB50-AAF2052321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2292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79ADA-7F96-4929-AB50-AAF205232112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6647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1800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925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9169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6699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7301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361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3148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0636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977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8618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512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E7D83-65CD-4A2F-A5CE-656D1134D929}" type="datetimeFigureOut">
              <a:rPr lang="tr-TR" smtClean="0"/>
              <a:t>5.11.2019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111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www.muratkucuk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muratkucuk.com/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uratkucuk.com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7.jpe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://www.muratkucuk.com/" TargetMode="Externa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://www.muratkucuk.com/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3.png"/><Relationship Id="rId4" Type="http://schemas.openxmlformats.org/officeDocument/2006/relationships/hyperlink" Target="http://www.muratkucuk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hyperlink" Target="http://www.muratkucuk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ratkucuk.com/" TargetMode="Externa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345005"/>
            <a:ext cx="12192000" cy="5044680"/>
          </a:xfrm>
        </p:spPr>
        <p:txBody>
          <a:bodyPr>
            <a:noAutofit/>
          </a:bodyPr>
          <a:lstStyle/>
          <a:p>
            <a:r>
              <a:rPr lang="tr-TR" dirty="0">
                <a:latin typeface="TTKB Dik Temel Abece" pitchFamily="2" charset="-94"/>
              </a:rPr>
              <a:t>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dirty="0">
                <a:latin typeface="TTKB Dik Temel Abece" pitchFamily="2" charset="-94"/>
              </a:rPr>
              <a:t>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Mi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ni</a:t>
            </a:r>
            <a:r>
              <a:rPr lang="tr-TR" dirty="0" smtClean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Mi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ni</a:t>
            </a:r>
            <a:r>
              <a:rPr lang="tr-TR" dirty="0" smtClean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dirty="0">
                <a:latin typeface="TTKB Dik Temel Abece" pitchFamily="2" charset="-94"/>
              </a:rPr>
              <a:t>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O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dirty="0">
                <a:latin typeface="TTKB Dik Temel Abece" pitchFamily="2" charset="-94"/>
              </a:rPr>
              <a:t>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dirty="0">
                <a:latin typeface="TTKB Dik Temel Abece" pitchFamily="2" charset="-94"/>
              </a:rPr>
              <a:t> o 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dirty="0">
                <a:latin typeface="TTKB Dik Temel Abece" pitchFamily="2" charset="-94"/>
              </a:rPr>
              <a:t> la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.</a:t>
            </a:r>
            <a:endParaRPr lang="tr-TR" sz="48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1028" name="Picture 4" descr="https://i.pinimg.com/originals/ba/9c/42/ba9c42d74b684483d747031b23dc5ad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4039232" cy="431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476" y="0"/>
            <a:ext cx="2209524" cy="3466667"/>
          </a:xfrm>
          <a:prstGeom prst="rect">
            <a:avLst/>
          </a:prstGeom>
        </p:spPr>
      </p:pic>
      <p:pic>
        <p:nvPicPr>
          <p:cNvPr id="7" name="Resim 6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998" y="5714998"/>
            <a:ext cx="1143002" cy="1143002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1412883" y="4437855"/>
            <a:ext cx="1503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>
                <a:latin typeface="TTKB Dik Temel Abece" pitchFamily="2" charset="-94"/>
              </a:rPr>
              <a:t>Mi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ni</a:t>
            </a:r>
            <a:endParaRPr lang="tr-TR" sz="5400" b="1" dirty="0" smtClean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0297212" y="3403926"/>
            <a:ext cx="1503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latin typeface="TTKB Dik Temel Abece" pitchFamily="2" charset="-94"/>
              </a:rPr>
              <a:t>la</a:t>
            </a:r>
            <a:r>
              <a:rPr lang="tr-TR" sz="54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endParaRPr lang="tr-TR" sz="5400" b="1" dirty="0" smtClean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5089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345005"/>
            <a:ext cx="12192000" cy="5142664"/>
          </a:xfrm>
        </p:spPr>
        <p:txBody>
          <a:bodyPr>
            <a:noAutofit/>
          </a:bodyPr>
          <a:lstStyle/>
          <a:p>
            <a:r>
              <a:rPr lang="tr-TR" dirty="0">
                <a:latin typeface="TTKB Dik Temel Abece" pitchFamily="2" charset="-94"/>
              </a:rPr>
              <a:t>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dirty="0">
                <a:latin typeface="TTKB Dik Temel Abece" pitchFamily="2" charset="-94"/>
              </a:rPr>
              <a:t> 7</a:t>
            </a:r>
            <a:r>
              <a:rPr lang="tr-TR" dirty="0" smtClean="0">
                <a:latin typeface="TTKB Dik Temel Abece" pitchFamily="2" charset="-94"/>
              </a:rPr>
              <a:t>.</a:t>
            </a:r>
            <a:br>
              <a:rPr lang="tr-TR" dirty="0" smtClean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Kek 7.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 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dirty="0">
                <a:latin typeface="TTKB Dik Temel Abece" pitchFamily="2" charset="-94"/>
              </a:rPr>
              <a:t> 7.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İl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dirty="0">
                <a:latin typeface="TTKB Dik Temel Abece" pitchFamily="2" charset="-94"/>
              </a:rPr>
              <a:t> kek 7.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İl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dirty="0" smtClean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kek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dirty="0">
                <a:latin typeface="TTKB Dik Temel Abece" pitchFamily="2" charset="-94"/>
              </a:rPr>
              <a:t> 7.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A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 smtClean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b="1" dirty="0"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kek 7.</a:t>
            </a:r>
            <a:endParaRPr lang="tr-TR" sz="48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599" y="5976105"/>
            <a:ext cx="1650757" cy="60770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799" y="-70339"/>
            <a:ext cx="2172751" cy="314764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65" y="118000"/>
            <a:ext cx="1534673" cy="3069346"/>
          </a:xfrm>
          <a:prstGeom prst="rect">
            <a:avLst/>
          </a:prstGeom>
        </p:spPr>
      </p:pic>
      <p:pic>
        <p:nvPicPr>
          <p:cNvPr id="2052" name="Picture 4" descr="https://img.yemektarifleri.com/photos/16316/1466670891_4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693" y="5706035"/>
            <a:ext cx="1376411" cy="103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948242" y="5805851"/>
            <a:ext cx="1002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latin typeface="TTKB Dik Temel Abece" pitchFamily="2" charset="-94"/>
              </a:rPr>
              <a:t>Kek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8466356" y="5805851"/>
            <a:ext cx="16074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latin typeface="TTKB Dik Temel Abece" pitchFamily="2" charset="-94"/>
              </a:rPr>
              <a:t>ekmek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10717697" y="2987000"/>
            <a:ext cx="830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latin typeface="TTKB Dik Temel Abece" pitchFamily="2" charset="-94"/>
              </a:rPr>
              <a:t>A</a:t>
            </a:r>
            <a:r>
              <a:rPr lang="tr-TR" sz="4800" b="1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410768" y="3294731"/>
            <a:ext cx="1213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latin typeface="TTKB Dik Temel Abece" pitchFamily="2" charset="-94"/>
              </a:rPr>
              <a:t>İl</a:t>
            </a:r>
            <a:r>
              <a:rPr lang="tr-TR" sz="4800" b="1" dirty="0" smtClean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</a:p>
        </p:txBody>
      </p:sp>
      <p:pic>
        <p:nvPicPr>
          <p:cNvPr id="15" name="Resim 14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998" y="5714998"/>
            <a:ext cx="1143002" cy="114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35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04775" y="282822"/>
            <a:ext cx="12192000" cy="5159616"/>
          </a:xfrm>
        </p:spPr>
        <p:txBody>
          <a:bodyPr>
            <a:noAutofit/>
          </a:bodyPr>
          <a:lstStyle/>
          <a:p>
            <a:r>
              <a:rPr lang="tr-TR" sz="5200" dirty="0" smtClean="0">
                <a:solidFill>
                  <a:srgbClr val="0070C0"/>
                </a:solidFill>
                <a:latin typeface="TTKB Dik Temel Abece" pitchFamily="2" charset="-94"/>
              </a:rPr>
              <a:t>Al,</a:t>
            </a:r>
            <a:r>
              <a:rPr lang="tr-TR" sz="5200" dirty="0" smtClean="0">
                <a:latin typeface="TTKB Dik Temel Abece" pitchFamily="2" charset="-94"/>
              </a:rPr>
              <a:t> </a:t>
            </a:r>
            <a:r>
              <a:rPr lang="tr-TR" sz="5200" dirty="0">
                <a:solidFill>
                  <a:srgbClr val="0070C0"/>
                </a:solidFill>
                <a:latin typeface="TTKB Dik Temel Abece" pitchFamily="2" charset="-94"/>
              </a:rPr>
              <a:t>Al</a:t>
            </a:r>
            <a:r>
              <a:rPr lang="tr-TR" sz="5200" dirty="0">
                <a:solidFill>
                  <a:srgbClr val="C0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/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mek</a:t>
            </a:r>
            <a:r>
              <a:rPr lang="tr-TR" sz="5200" dirty="0">
                <a:latin typeface="TTKB Dik Temel Abece" pitchFamily="2" charset="-94"/>
              </a:rPr>
              <a:t> al.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5200" dirty="0">
                <a:latin typeface="TTKB Dik Temel Abece" pitchFamily="2" charset="-94"/>
              </a:rPr>
              <a:t> ka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lem</a:t>
            </a:r>
            <a:r>
              <a:rPr lang="tr-TR" sz="5200" dirty="0">
                <a:latin typeface="TTKB Dik Temel Abece" pitchFamily="2" charset="-94"/>
              </a:rPr>
              <a:t> al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 smtClean="0">
                <a:latin typeface="TTKB Dik Temel Abece" pitchFamily="2" charset="-94"/>
              </a:rPr>
              <a:t>Me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lek kek</a:t>
            </a:r>
            <a:r>
              <a:rPr lang="tr-TR" sz="5200" dirty="0" smtClean="0">
                <a:latin typeface="TTKB Dik Temel Abece" pitchFamily="2" charset="-94"/>
              </a:rPr>
              <a:t> al.</a:t>
            </a:r>
            <a:r>
              <a:rPr lang="tr-TR" sz="5200" dirty="0">
                <a:latin typeface="TTKB Dik Temel Abece" pitchFamily="2" charset="-94"/>
              </a:rPr>
              <a:t/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5200" dirty="0" smtClean="0">
                <a:latin typeface="TTKB Dik Temel Abece" pitchFamily="2" charset="-94"/>
              </a:rPr>
              <a:t> </a:t>
            </a:r>
            <a:r>
              <a:rPr lang="tr-TR" sz="5200" dirty="0">
                <a:latin typeface="TTKB Dik Temel Abece" pitchFamily="2" charset="-94"/>
              </a:rPr>
              <a:t>li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>
                <a:latin typeface="TTKB Dik Temel Abece" pitchFamily="2" charset="-94"/>
              </a:rPr>
              <a:t> </a:t>
            </a:r>
            <a:r>
              <a:rPr lang="tr-TR" sz="5200" dirty="0" smtClean="0">
                <a:latin typeface="TTKB Dik Temel Abece" pitchFamily="2" charset="-94"/>
              </a:rPr>
              <a:t>al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 smtClean="0">
                <a:latin typeface="TTKB Dik Temel Abece" pitchFamily="2" charset="-94"/>
              </a:rPr>
              <a:t>.</a:t>
            </a:r>
            <a:br>
              <a:rPr lang="tr-TR" sz="5200" dirty="0" smtClean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5200" dirty="0">
                <a:latin typeface="TTKB Dik Temel Abece" pitchFamily="2" charset="-94"/>
              </a:rPr>
              <a:t> 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</a:t>
            </a:r>
            <a:r>
              <a:rPr lang="tr-TR" sz="5200" dirty="0" smtClean="0">
                <a:latin typeface="TTKB Dik Temel Abece" pitchFamily="2" charset="-94"/>
              </a:rPr>
              <a:t>al.</a:t>
            </a:r>
            <a:br>
              <a:rPr lang="tr-TR" sz="5200" dirty="0" smtClean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Me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tr-TR" sz="5200" dirty="0">
                <a:latin typeface="TTKB Dik Temel Abece" pitchFamily="2" charset="-94"/>
              </a:rPr>
              <a:t> </a:t>
            </a:r>
            <a:r>
              <a:rPr lang="tr-TR" sz="5200" dirty="0" smtClean="0">
                <a:latin typeface="TTKB Dik Temel Abece" pitchFamily="2" charset="-94"/>
              </a:rPr>
              <a:t>ma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 smtClean="0">
                <a:latin typeface="TTKB Dik Temel Abece" pitchFamily="2" charset="-94"/>
              </a:rPr>
              <a:t> al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ma.</a:t>
            </a:r>
            <a:endParaRPr lang="tr-TR" sz="52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10" y="4748016"/>
            <a:ext cx="1650757" cy="60770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558" y="74791"/>
            <a:ext cx="2169349" cy="1553254"/>
          </a:xfrm>
          <a:prstGeom prst="rect">
            <a:avLst/>
          </a:prstGeom>
        </p:spPr>
      </p:pic>
      <p:pic>
        <p:nvPicPr>
          <p:cNvPr id="9" name="Picture 4" descr="https://img.yemektarifleri.com/photos/16316/1466670891_4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05" y="5615867"/>
            <a:ext cx="1376411" cy="103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423" y="2036229"/>
            <a:ext cx="2216002" cy="137392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915" y="5442438"/>
            <a:ext cx="1382474" cy="1222107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423" y="3681312"/>
            <a:ext cx="1956536" cy="1265994"/>
          </a:xfrm>
          <a:prstGeom prst="rect">
            <a:avLst/>
          </a:prstGeom>
        </p:spPr>
      </p:pic>
      <p:pic>
        <p:nvPicPr>
          <p:cNvPr id="15" name="Resim 14">
            <a:hlinkClick r:id="rId8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998" y="5714998"/>
            <a:ext cx="1143002" cy="1143002"/>
          </a:xfrm>
          <a:prstGeom prst="rect">
            <a:avLst/>
          </a:prstGeom>
        </p:spPr>
      </p:pic>
      <p:sp>
        <p:nvSpPr>
          <p:cNvPr id="16" name="Metin kutusu 15"/>
          <p:cNvSpPr txBox="1"/>
          <p:nvPr/>
        </p:nvSpPr>
        <p:spPr>
          <a:xfrm>
            <a:off x="917710" y="20421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latin typeface="TTKB Dik Temel Abece" pitchFamily="2" charset="-94"/>
              </a:rPr>
              <a:t>Me</a:t>
            </a:r>
            <a:r>
              <a:rPr lang="tr-TR" sz="4800" b="1" dirty="0" smtClean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22" y="673000"/>
            <a:ext cx="2926787" cy="380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19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282822"/>
            <a:ext cx="12192001" cy="5159616"/>
          </a:xfrm>
        </p:spPr>
        <p:txBody>
          <a:bodyPr>
            <a:noAutofit/>
          </a:bodyPr>
          <a:lstStyle/>
          <a:p>
            <a:r>
              <a:rPr lang="tr-TR" dirty="0">
                <a:latin typeface="TTKB Dik Temel Abece" pitchFamily="2" charset="-94"/>
              </a:rPr>
              <a:t>Mİ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Mi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, o ne?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A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 smtClean="0">
                <a:latin typeface="TTKB Dik Temel Abece" pitchFamily="2" charset="-94"/>
              </a:rPr>
              <a:t>, </a:t>
            </a:r>
            <a:r>
              <a:rPr lang="tr-TR" dirty="0">
                <a:latin typeface="TTKB Dik Temel Abece" pitchFamily="2" charset="-94"/>
              </a:rPr>
              <a:t>o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Mi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 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 ki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lo</a:t>
            </a:r>
            <a:r>
              <a:rPr lang="tr-TR" dirty="0">
                <a:latin typeface="TTKB Dik Temel Abece" pitchFamily="2" charset="-94"/>
              </a:rPr>
              <a:t>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Mi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 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dirty="0">
                <a:latin typeface="TTKB Dik Temel Abece" pitchFamily="2" charset="-94"/>
              </a:rPr>
              <a:t>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 ek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Mi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 o 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la.</a:t>
            </a:r>
            <a:endParaRPr lang="tr-TR" sz="52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9" name="Picture 4" descr="https://img.yemektarifleri.com/photos/16316/1466670891_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968" y="1349355"/>
            <a:ext cx="1376411" cy="103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727" y="249439"/>
            <a:ext cx="2216002" cy="137392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39" y="0"/>
            <a:ext cx="1771470" cy="3280500"/>
          </a:xfrm>
          <a:prstGeom prst="rect">
            <a:avLst/>
          </a:prstGeom>
        </p:spPr>
      </p:pic>
      <p:pic>
        <p:nvPicPr>
          <p:cNvPr id="14" name="Resim 13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998" y="5714998"/>
            <a:ext cx="1143002" cy="1143002"/>
          </a:xfrm>
          <a:prstGeom prst="rect">
            <a:avLst/>
          </a:prstGeom>
        </p:spPr>
      </p:pic>
      <p:sp>
        <p:nvSpPr>
          <p:cNvPr id="15" name="Metin kutusu 14"/>
          <p:cNvSpPr txBox="1"/>
          <p:nvPr/>
        </p:nvSpPr>
        <p:spPr>
          <a:xfrm>
            <a:off x="221823" y="3147823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latin typeface="TTKB Dik Temel Abece" pitchFamily="2" charset="-94"/>
              </a:rPr>
              <a:t>Mi</a:t>
            </a:r>
            <a:r>
              <a:rPr lang="tr-TR" sz="4800" b="1" dirty="0" smtClean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9692857" y="1656743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TTKB Dik Temel Abece" pitchFamily="2" charset="-94"/>
              </a:rPr>
              <a:t>li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endParaRPr lang="tr-TR" sz="4800" b="1" dirty="0" smtClean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65352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0"/>
            <a:ext cx="12192001" cy="6858000"/>
          </a:xfrm>
        </p:spPr>
        <p:txBody>
          <a:bodyPr>
            <a:noAutofit/>
          </a:bodyPr>
          <a:lstStyle/>
          <a:p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MEL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 err="1">
                <a:latin typeface="TTKB Dik Temel Abece" pitchFamily="2" charset="-94"/>
              </a:rPr>
              <a:t>E</a:t>
            </a:r>
            <a:r>
              <a:rPr lang="tr-TR" dirty="0" err="1">
                <a:solidFill>
                  <a:srgbClr val="FF0000"/>
                </a:solidFill>
                <a:latin typeface="TTKB Dik Temel Abece" pitchFamily="2" charset="-94"/>
              </a:rPr>
              <a:t>mel</a:t>
            </a:r>
            <a:r>
              <a:rPr lang="tr-TR" dirty="0">
                <a:latin typeface="TTKB Dik Temel Abece" pitchFamily="2" charset="-94"/>
              </a:rPr>
              <a:t>, el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mel</a:t>
            </a:r>
            <a:r>
              <a:rPr lang="tr-TR" dirty="0">
                <a:latin typeface="TTKB Dik Temel Abece" pitchFamily="2" charset="-94"/>
              </a:rPr>
              <a:t> 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 ki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lo</a:t>
            </a:r>
            <a:r>
              <a:rPr lang="tr-TR" dirty="0">
                <a:latin typeface="TTKB Dik Temel Abece" pitchFamily="2" charset="-94"/>
              </a:rPr>
              <a:t> el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dirty="0">
                <a:latin typeface="TTKB Dik Temel Abece" pitchFamily="2" charset="-94"/>
              </a:rPr>
              <a:t>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Ko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 </a:t>
            </a:r>
            <a:r>
              <a:rPr lang="tr-TR" dirty="0" err="1">
                <a:latin typeface="TTKB Dik Temel Abece" pitchFamily="2" charset="-94"/>
              </a:rPr>
              <a:t>ko</a:t>
            </a:r>
            <a:r>
              <a:rPr lang="tr-TR" dirty="0" err="1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 smtClean="0">
                <a:latin typeface="TTKB Dik Temel Abece" pitchFamily="2" charset="-94"/>
              </a:rPr>
              <a:t> al.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dirty="0">
                <a:latin typeface="TTKB Dik Temel Abece" pitchFamily="2" charset="-94"/>
              </a:rPr>
              <a:t> al, li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>
                <a:latin typeface="TTKB Dik Temel Abece" pitchFamily="2" charset="-94"/>
              </a:rPr>
              <a:t> al</a:t>
            </a:r>
            <a:r>
              <a:rPr lang="tr-TR" dirty="0" smtClean="0">
                <a:latin typeface="TTKB Dik Temel Abece" pitchFamily="2" charset="-94"/>
              </a:rPr>
              <a:t>.</a:t>
            </a:r>
            <a:br>
              <a:rPr lang="tr-TR" dirty="0" smtClean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El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dirty="0" smtClean="0">
                <a:latin typeface="TTKB Dik Temel Abece" pitchFamily="2" charset="-94"/>
              </a:rPr>
              <a:t> i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 smtClean="0">
                <a:latin typeface="TTKB Dik Temel Abece" pitchFamily="2" charset="-94"/>
              </a:rPr>
              <a:t> li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dirty="0" smtClean="0">
                <a:latin typeface="TTKB Dik Temel Abece" pitchFamily="2" charset="-94"/>
              </a:rPr>
              <a:t> al.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mel</a:t>
            </a:r>
            <a:r>
              <a:rPr lang="tr-TR" dirty="0">
                <a:latin typeface="TTKB Dik Temel Abece" pitchFamily="2" charset="-94"/>
              </a:rPr>
              <a:t> 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ne el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dirty="0">
                <a:latin typeface="TTKB Dik Temel Abece" pitchFamily="2" charset="-94"/>
              </a:rPr>
              <a:t> al</a:t>
            </a:r>
            <a:r>
              <a:rPr lang="tr-TR" dirty="0" smtClean="0">
                <a:latin typeface="TTKB Dik Temel Abece" pitchFamily="2" charset="-94"/>
              </a:rPr>
              <a:t>.</a:t>
            </a:r>
            <a:br>
              <a:rPr lang="tr-TR" dirty="0" smtClean="0">
                <a:latin typeface="TTKB Dik Temel Abece" pitchFamily="2" charset="-94"/>
              </a:rPr>
            </a:br>
            <a:r>
              <a:rPr lang="tr-TR" sz="5400" dirty="0">
                <a:latin typeface="TTKB Dik Temel Abece" pitchFamily="2" charset="-94"/>
              </a:rPr>
              <a:t>E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mel</a:t>
            </a:r>
            <a:r>
              <a:rPr lang="tr-TR" sz="5400" dirty="0">
                <a:latin typeface="TTKB Dik Temel Abece" pitchFamily="2" charset="-94"/>
              </a:rPr>
              <a:t> e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ne li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400" dirty="0" smtClean="0">
                <a:latin typeface="TTKB Dik Temel Abece" pitchFamily="2" charset="-94"/>
              </a:rPr>
              <a:t> al.</a:t>
            </a:r>
            <a:endParaRPr lang="tr-TR" sz="52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941" y="2915675"/>
            <a:ext cx="2216002" cy="137392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76" y="99335"/>
            <a:ext cx="1644162" cy="3814456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469" y="645878"/>
            <a:ext cx="1382474" cy="1222107"/>
          </a:xfrm>
          <a:prstGeom prst="rect">
            <a:avLst/>
          </a:prstGeom>
        </p:spPr>
      </p:pic>
      <p:pic>
        <p:nvPicPr>
          <p:cNvPr id="11" name="Resim 10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998" y="5714998"/>
            <a:ext cx="1143002" cy="1143002"/>
          </a:xfrm>
          <a:prstGeom prst="rect">
            <a:avLst/>
          </a:prstGeom>
        </p:spPr>
      </p:pic>
      <p:sp>
        <p:nvSpPr>
          <p:cNvPr id="13" name="Metin kutusu 12"/>
          <p:cNvSpPr txBox="1"/>
          <p:nvPr/>
        </p:nvSpPr>
        <p:spPr>
          <a:xfrm>
            <a:off x="221823" y="3913791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latin typeface="TTKB Dik Temel Abece" pitchFamily="2" charset="-94"/>
              </a:rPr>
              <a:t>E</a:t>
            </a:r>
            <a:r>
              <a:rPr lang="tr-TR" sz="4800" b="1" dirty="0" smtClean="0">
                <a:solidFill>
                  <a:srgbClr val="FF0000"/>
                </a:solidFill>
                <a:latin typeface="TTKB Dik Temel Abece" pitchFamily="2" charset="-94"/>
              </a:rPr>
              <a:t>mel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0104449" y="4162551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TTKB Dik Temel Abece" pitchFamily="2" charset="-94"/>
              </a:rPr>
              <a:t>li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endParaRPr lang="tr-TR" sz="4800" b="1" dirty="0" smtClean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10316141" y="18546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TTKB Dik Temel Abece" pitchFamily="2" charset="-94"/>
              </a:rPr>
              <a:t>el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4800" b="1" dirty="0" smtClean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371761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0"/>
            <a:ext cx="12192001" cy="6641432"/>
          </a:xfrm>
        </p:spPr>
        <p:txBody>
          <a:bodyPr>
            <a:noAutofit/>
          </a:bodyPr>
          <a:lstStyle/>
          <a:p>
            <a:r>
              <a:rPr lang="tr-TR" sz="5200" dirty="0" smtClean="0">
                <a:latin typeface="TTKB Dik Temel Abece" pitchFamily="2" charset="-94"/>
              </a:rPr>
              <a:t>EK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/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 smtClean="0">
                <a:latin typeface="TTKB Dik Temel Abece" pitchFamily="2" charset="-94"/>
              </a:rPr>
              <a:t>El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 smtClean="0">
                <a:latin typeface="TTKB Dik Temel Abece" pitchFamily="2" charset="-94"/>
              </a:rPr>
              <a:t> ek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 smtClean="0">
                <a:latin typeface="TTKB Dik Temel Abece" pitchFamily="2" charset="-94"/>
              </a:rPr>
              <a:t>.</a:t>
            </a:r>
            <a:r>
              <a:rPr lang="tr-TR" sz="5200" dirty="0">
                <a:latin typeface="TTKB Dik Temel Abece" pitchFamily="2" charset="-94"/>
              </a:rPr>
              <a:t/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 smtClean="0">
                <a:latin typeface="TTKB Dik Temel Abece" pitchFamily="2" charset="-94"/>
              </a:rPr>
              <a:t>Li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 smtClean="0">
                <a:latin typeface="TTKB Dik Temel Abece" pitchFamily="2" charset="-94"/>
              </a:rPr>
              <a:t> i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 smtClean="0">
                <a:latin typeface="TTKB Dik Temel Abece" pitchFamily="2" charset="-94"/>
              </a:rPr>
              <a:t> el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 smtClean="0">
                <a:latin typeface="TTKB Dik Temel Abece" pitchFamily="2" charset="-94"/>
              </a:rPr>
              <a:t> ek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 smtClean="0">
                <a:latin typeface="TTKB Dik Temel Abece" pitchFamily="2" charset="-94"/>
              </a:rPr>
              <a:t>.</a:t>
            </a:r>
            <a:br>
              <a:rPr lang="tr-TR" sz="5200" dirty="0" smtClean="0">
                <a:latin typeface="TTKB Dik Temel Abece" pitchFamily="2" charset="-94"/>
              </a:rPr>
            </a:br>
            <a:r>
              <a:rPr lang="tr-TR" sz="5200" dirty="0" smtClean="0">
                <a:latin typeface="TTKB Dik Temel Abece" pitchFamily="2" charset="-94"/>
              </a:rPr>
              <a:t>Ke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200" dirty="0" smtClean="0">
                <a:latin typeface="TTKB Dik Temel Abece" pitchFamily="2" charset="-94"/>
              </a:rPr>
              <a:t> li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 smtClean="0">
                <a:latin typeface="TTKB Dik Temel Abece" pitchFamily="2" charset="-94"/>
              </a:rPr>
              <a:t> i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 smtClean="0">
                <a:latin typeface="TTKB Dik Temel Abece" pitchFamily="2" charset="-94"/>
              </a:rPr>
              <a:t> el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 smtClean="0">
                <a:latin typeface="TTKB Dik Temel Abece" pitchFamily="2" charset="-94"/>
              </a:rPr>
              <a:t> ek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 smtClean="0">
                <a:latin typeface="TTKB Dik Temel Abece" pitchFamily="2" charset="-94"/>
              </a:rPr>
              <a:t>.</a:t>
            </a:r>
            <a:br>
              <a:rPr lang="tr-TR" sz="5200" dirty="0" smtClean="0">
                <a:latin typeface="TTKB Dik Temel Abece" pitchFamily="2" charset="-94"/>
              </a:rPr>
            </a:br>
            <a:r>
              <a:rPr lang="tr-TR" sz="5200" dirty="0" smtClean="0">
                <a:latin typeface="TTKB Dik Temel Abece" pitchFamily="2" charset="-94"/>
              </a:rPr>
              <a:t>Ka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an</a:t>
            </a:r>
            <a:r>
              <a:rPr lang="tr-TR" sz="5200" dirty="0" smtClean="0">
                <a:latin typeface="TTKB Dik Temel Abece" pitchFamily="2" charset="-94"/>
              </a:rPr>
              <a:t>, ke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200" dirty="0" smtClean="0">
                <a:latin typeface="TTKB Dik Temel Abece" pitchFamily="2" charset="-94"/>
              </a:rPr>
              <a:t> </a:t>
            </a:r>
            <a:r>
              <a:rPr lang="tr-TR" sz="5200" dirty="0">
                <a:latin typeface="TTKB Dik Temel Abece" pitchFamily="2" charset="-94"/>
              </a:rPr>
              <a:t>li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>
                <a:latin typeface="TTKB Dik Temel Abece" pitchFamily="2" charset="-94"/>
              </a:rPr>
              <a:t> 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 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</a:t>
            </a:r>
            <a:r>
              <a:rPr lang="tr-TR" sz="5200" dirty="0" smtClean="0">
                <a:latin typeface="TTKB Dik Temel Abece" pitchFamily="2" charset="-94"/>
              </a:rPr>
              <a:t>ek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 smtClean="0">
                <a:latin typeface="TTKB Dik Temel Abece" pitchFamily="2" charset="-94"/>
              </a:rPr>
              <a:t>.</a:t>
            </a:r>
            <a:br>
              <a:rPr lang="tr-TR" sz="5200" dirty="0" smtClean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Ke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200" dirty="0">
                <a:latin typeface="TTKB Dik Temel Abece" pitchFamily="2" charset="-94"/>
              </a:rPr>
              <a:t> li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>
                <a:latin typeface="TTKB Dik Temel Abece" pitchFamily="2" charset="-94"/>
              </a:rPr>
              <a:t> 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 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</a:t>
            </a:r>
            <a:r>
              <a:rPr lang="tr-TR" sz="5200" dirty="0" smtClean="0">
                <a:latin typeface="TTKB Dik Temel Abece" pitchFamily="2" charset="-94"/>
              </a:rPr>
              <a:t>ek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 smtClean="0">
                <a:latin typeface="TTKB Dik Temel Abece" pitchFamily="2" charset="-94"/>
              </a:rPr>
              <a:t>.</a:t>
            </a:r>
            <a:br>
              <a:rPr lang="tr-TR" sz="5200" dirty="0" smtClean="0">
                <a:latin typeface="TTKB Dik Temel Abece" pitchFamily="2" charset="-94"/>
              </a:rPr>
            </a:br>
            <a:r>
              <a:rPr lang="tr-TR" sz="5200" dirty="0" smtClean="0">
                <a:latin typeface="TTKB Dik Temel Abece" pitchFamily="2" charset="-94"/>
              </a:rPr>
              <a:t>Li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mon</a:t>
            </a:r>
            <a:r>
              <a:rPr lang="tr-TR" sz="5200" dirty="0" smtClean="0">
                <a:latin typeface="TTKB Dik Temel Abece" pitchFamily="2" charset="-94"/>
              </a:rPr>
              <a:t> </a:t>
            </a:r>
            <a:r>
              <a:rPr lang="tr-TR" sz="5200" dirty="0">
                <a:latin typeface="TTKB Dik Temel Abece" pitchFamily="2" charset="-94"/>
              </a:rPr>
              <a:t>i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 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>
                <a:latin typeface="TTKB Dik Temel Abece" pitchFamily="2" charset="-94"/>
              </a:rPr>
              <a:t>.</a:t>
            </a:r>
            <a:br>
              <a:rPr lang="tr-TR" sz="5200" dirty="0">
                <a:latin typeface="TTKB Dik Temel Abece" pitchFamily="2" charset="-94"/>
              </a:rPr>
            </a:br>
            <a:r>
              <a:rPr lang="tr-TR" sz="5200" dirty="0">
                <a:latin typeface="TTKB Dik Temel Abece" pitchFamily="2" charset="-94"/>
              </a:rPr>
              <a:t>El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r>
              <a:rPr lang="tr-TR" sz="5200" dirty="0">
                <a:latin typeface="TTKB Dik Temel Abece" pitchFamily="2" charset="-94"/>
              </a:rPr>
              <a:t> ek</a:t>
            </a:r>
            <a:r>
              <a:rPr lang="tr-TR" sz="5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200" dirty="0" smtClean="0">
                <a:latin typeface="TTKB Dik Temel Abece" pitchFamily="2" charset="-94"/>
              </a:rPr>
              <a:t>.</a:t>
            </a:r>
            <a:br>
              <a:rPr lang="tr-TR" sz="5200" dirty="0" smtClean="0">
                <a:latin typeface="TTKB Dik Temel Abece" pitchFamily="2" charset="-94"/>
              </a:rPr>
            </a:br>
            <a:r>
              <a:rPr lang="tr-TR" sz="5200" dirty="0" smtClean="0">
                <a:latin typeface="TTKB Dik Temel Abece" pitchFamily="2" charset="-94"/>
              </a:rPr>
              <a:t>Ek</a:t>
            </a:r>
            <a:r>
              <a:rPr lang="tr-TR" sz="52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endParaRPr lang="tr-TR" sz="52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788" y="1592513"/>
            <a:ext cx="1854974" cy="1150082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175" y="-1"/>
            <a:ext cx="1664571" cy="1471481"/>
          </a:xfrm>
          <a:prstGeom prst="rect">
            <a:avLst/>
          </a:prstGeom>
        </p:spPr>
      </p:pic>
      <p:pic>
        <p:nvPicPr>
          <p:cNvPr id="11" name="Resim 10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998" y="5714998"/>
            <a:ext cx="1143002" cy="1143002"/>
          </a:xfrm>
          <a:prstGeom prst="rect">
            <a:avLst/>
          </a:prstGeom>
        </p:spPr>
      </p:pic>
      <p:sp>
        <p:nvSpPr>
          <p:cNvPr id="13" name="Metin kutusu 12"/>
          <p:cNvSpPr txBox="1"/>
          <p:nvPr/>
        </p:nvSpPr>
        <p:spPr>
          <a:xfrm>
            <a:off x="377990" y="2406691"/>
            <a:ext cx="1402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C00000"/>
                </a:solidFill>
                <a:latin typeface="TTKB Dik Temel Abece" pitchFamily="2" charset="-94"/>
              </a:rPr>
              <a:t>Ka</a:t>
            </a:r>
            <a:r>
              <a:rPr lang="tr-TR" sz="4800" b="1" dirty="0" smtClean="0">
                <a:solidFill>
                  <a:srgbClr val="0070C0"/>
                </a:solidFill>
                <a:latin typeface="TTKB Dik Temel Abece" pitchFamily="2" charset="-94"/>
              </a:rPr>
              <a:t>an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957210" cy="2419329"/>
          </a:xfrm>
          <a:prstGeom prst="rect">
            <a:avLst/>
          </a:prstGeom>
        </p:spPr>
      </p:pic>
      <p:pic>
        <p:nvPicPr>
          <p:cNvPr id="9" name="Picture 4" descr="https://img.yemektarifleri.com/photos/16316/1466670891_4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2788" y="0"/>
            <a:ext cx="1965170" cy="147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992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0"/>
            <a:ext cx="12192001" cy="6172200"/>
          </a:xfrm>
        </p:spPr>
        <p:txBody>
          <a:bodyPr>
            <a:noAutofit/>
          </a:bodyPr>
          <a:lstStyle/>
          <a:p>
            <a:r>
              <a:rPr lang="tr-TR" dirty="0">
                <a:latin typeface="TTKB Dik Temel Abece" pitchFamily="2" charset="-94"/>
              </a:rPr>
              <a:t>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r>
              <a:rPr lang="tr-TR" dirty="0">
                <a:latin typeface="TTKB Dik Temel Abece" pitchFamily="2" charset="-94"/>
              </a:rPr>
              <a:t/>
            </a:r>
            <a:br>
              <a:rPr lang="tr-TR" dirty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E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mi</a:t>
            </a:r>
            <a:r>
              <a:rPr lang="tr-TR" dirty="0" smtClean="0">
                <a:latin typeface="TTKB Dik Temel Abece" pitchFamily="2" charset="-94"/>
              </a:rPr>
              <a:t>ne </a:t>
            </a:r>
            <a:r>
              <a:rPr lang="tr-TR" dirty="0">
                <a:latin typeface="TTKB Dik Temel Abece" pitchFamily="2" charset="-94"/>
              </a:rPr>
              <a:t>o 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</a:t>
            </a:r>
            <a:r>
              <a:rPr lang="tr-TR" dirty="0">
                <a:latin typeface="TTKB Dik Temel Abece" pitchFamily="2" charset="-94"/>
              </a:rPr>
              <a:t>ne, o 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r>
              <a:rPr lang="tr-TR" dirty="0">
                <a:latin typeface="TTKB Dik Temel Abece" pitchFamily="2" charset="-94"/>
              </a:rPr>
              <a:t> ki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min</a:t>
            </a:r>
            <a:r>
              <a:rPr lang="tr-TR" dirty="0">
                <a:latin typeface="TTKB Dik Temel Abece" pitchFamily="2" charset="-94"/>
              </a:rPr>
              <a:t>?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Nil, </a:t>
            </a:r>
            <a:r>
              <a:rPr lang="tr-TR" dirty="0">
                <a:latin typeface="TTKB Dik Temel Abece" pitchFamily="2" charset="-94"/>
              </a:rPr>
              <a:t>ke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man</a:t>
            </a:r>
            <a:r>
              <a:rPr lang="tr-TR" dirty="0">
                <a:latin typeface="TTKB Dik Temel Abece" pitchFamily="2" charset="-94"/>
              </a:rPr>
              <a:t> </a:t>
            </a:r>
            <a:r>
              <a:rPr lang="tr-TR" dirty="0" smtClean="0">
                <a:latin typeface="TTKB Dik Temel Abece" pitchFamily="2" charset="-94"/>
              </a:rPr>
              <a:t>Ali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’nin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A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 smtClean="0">
                <a:latin typeface="TTKB Dik Temel Abece" pitchFamily="2" charset="-94"/>
              </a:rPr>
              <a:t>, </a:t>
            </a:r>
            <a:r>
              <a:rPr lang="tr-TR" dirty="0">
                <a:latin typeface="TTKB Dik Temel Abece" pitchFamily="2" charset="-94"/>
              </a:rPr>
              <a:t>o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nu</a:t>
            </a:r>
            <a:r>
              <a:rPr lang="tr-TR" dirty="0">
                <a:latin typeface="TTKB Dik Temel Abece" pitchFamily="2" charset="-94"/>
              </a:rPr>
              <a:t> 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>
                <a:latin typeface="TTKB Dik Temel Abece" pitchFamily="2" charset="-94"/>
              </a:rPr>
              <a:t>ne al.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 smtClean="0">
                <a:latin typeface="TTKB Dik Temel Abece" pitchFamily="2" charset="-94"/>
              </a:rPr>
              <a:t>Al e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dirty="0" smtClean="0">
                <a:latin typeface="TTKB Dik Temel Abece" pitchFamily="2" charset="-94"/>
              </a:rPr>
              <a:t>ne </a:t>
            </a:r>
            <a:r>
              <a:rPr lang="tr-TR" dirty="0">
                <a:latin typeface="TTKB Dik Temel Abece" pitchFamily="2" charset="-94"/>
              </a:rPr>
              <a:t>al.</a:t>
            </a:r>
            <a:endParaRPr lang="tr-TR" sz="52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11" name="Resim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998" y="5714998"/>
            <a:ext cx="1143002" cy="114300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39" y="4234354"/>
            <a:ext cx="1566250" cy="258440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888" y="190875"/>
            <a:ext cx="1795282" cy="260081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066" y="354224"/>
            <a:ext cx="1738855" cy="1738855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358" y="2608892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latin typeface="TTKB Dik Temel Abece" pitchFamily="2" charset="-94"/>
              </a:rPr>
              <a:t>E</a:t>
            </a:r>
            <a:r>
              <a:rPr lang="tr-TR" sz="4800" b="1" dirty="0" smtClean="0">
                <a:solidFill>
                  <a:srgbClr val="FF0000"/>
                </a:solidFill>
                <a:latin typeface="TTKB Dik Temel Abece" pitchFamily="2" charset="-94"/>
              </a:rPr>
              <a:t>mi</a:t>
            </a:r>
            <a:r>
              <a:rPr lang="tr-TR" sz="4800" b="1" dirty="0" smtClean="0">
                <a:latin typeface="TTKB Dik Temel Abece" pitchFamily="2" charset="-94"/>
              </a:rPr>
              <a:t>ne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10961285" y="2622187"/>
            <a:ext cx="830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latin typeface="TTKB Dik Temel Abece" pitchFamily="2" charset="-94"/>
              </a:rPr>
              <a:t>A</a:t>
            </a:r>
            <a:r>
              <a:rPr lang="tr-TR" sz="4800" b="1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163902" y="5738435"/>
            <a:ext cx="9555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latin typeface="TTKB Dik Temel Abece" pitchFamily="2" charset="-94"/>
              </a:rPr>
              <a:t>Nil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09" y="146641"/>
            <a:ext cx="1337911" cy="261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579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0"/>
            <a:ext cx="12192001" cy="6323798"/>
          </a:xfrm>
        </p:spPr>
        <p:txBody>
          <a:bodyPr>
            <a:noAutofit/>
          </a:bodyPr>
          <a:lstStyle/>
          <a:p>
            <a:r>
              <a:rPr lang="tr-TR" dirty="0" smtClean="0">
                <a:solidFill>
                  <a:srgbClr val="0070C0"/>
                </a:solidFill>
                <a:latin typeface="TTKB Dik Temel Abece" pitchFamily="2" charset="-94"/>
              </a:rPr>
              <a:t>E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MİN</a:t>
            </a:r>
            <a:r>
              <a:rPr lang="tr-TR" dirty="0" smtClean="0">
                <a:latin typeface="TTKB Dik Temel Abece" pitchFamily="2" charset="-94"/>
              </a:rPr>
              <a:t> İ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 smtClean="0">
                <a:latin typeface="TTKB Dik Temel Abece" pitchFamily="2" charset="-94"/>
              </a:rPr>
              <a:t> E</a:t>
            </a:r>
            <a:r>
              <a:rPr lang="tr-TR" dirty="0" smtClean="0">
                <a:solidFill>
                  <a:srgbClr val="00B050"/>
                </a:solidFill>
                <a:latin typeface="TTKB Dik Temel Abece" pitchFamily="2" charset="-94"/>
              </a:rPr>
              <a:t>Mİ</a:t>
            </a:r>
            <a:r>
              <a:rPr lang="tr-TR" dirty="0" smtClean="0">
                <a:latin typeface="TTKB Dik Temel Abece" pitchFamily="2" charset="-94"/>
              </a:rPr>
              <a:t>NE </a:t>
            </a:r>
            <a:br>
              <a:rPr lang="tr-TR" dirty="0" smtClean="0">
                <a:latin typeface="TTKB Dik Temel Abece" pitchFamily="2" charset="-94"/>
              </a:rPr>
            </a:br>
            <a:r>
              <a:rPr lang="tr-TR" dirty="0" smtClean="0">
                <a:solidFill>
                  <a:srgbClr val="0070C0"/>
                </a:solidFill>
                <a:latin typeface="TTKB Dik Temel Abece" pitchFamily="2" charset="-94"/>
              </a:rPr>
              <a:t>E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min</a:t>
            </a:r>
            <a:r>
              <a:rPr lang="tr-TR" dirty="0" smtClean="0">
                <a:latin typeface="TTKB Dik Temel Abece" pitchFamily="2" charset="-94"/>
              </a:rPr>
              <a:t>, </a:t>
            </a:r>
            <a:r>
              <a:rPr lang="tr-TR" dirty="0">
                <a:latin typeface="TTKB Dik Temel Abece" pitchFamily="2" charset="-94"/>
              </a:rPr>
              <a:t>o ne?</a:t>
            </a:r>
            <a:br>
              <a:rPr lang="tr-TR" dirty="0">
                <a:latin typeface="TTKB Dik Temel Abece" pitchFamily="2" charset="-94"/>
              </a:rPr>
            </a:br>
            <a:r>
              <a:rPr lang="tr-TR" b="1" dirty="0">
                <a:latin typeface="TTKB Dik Temel Abece" pitchFamily="2" charset="-94"/>
              </a:rPr>
              <a:t>E</a:t>
            </a:r>
            <a:r>
              <a:rPr lang="tr-TR" b="1" dirty="0">
                <a:solidFill>
                  <a:srgbClr val="00B050"/>
                </a:solidFill>
                <a:latin typeface="TTKB Dik Temel Abece" pitchFamily="2" charset="-94"/>
              </a:rPr>
              <a:t>mi</a:t>
            </a:r>
            <a:r>
              <a:rPr lang="tr-TR" b="1" dirty="0">
                <a:latin typeface="TTKB Dik Temel Abece" pitchFamily="2" charset="-94"/>
              </a:rPr>
              <a:t>ne</a:t>
            </a:r>
            <a:r>
              <a:rPr lang="tr-TR" dirty="0" smtClean="0">
                <a:latin typeface="TTKB Dik Temel Abece" pitchFamily="2" charset="-94"/>
              </a:rPr>
              <a:t>, </a:t>
            </a:r>
            <a:r>
              <a:rPr lang="tr-TR" dirty="0">
                <a:latin typeface="TTKB Dik Temel Abece" pitchFamily="2" charset="-94"/>
              </a:rPr>
              <a:t>o ma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ne.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solidFill>
                  <a:srgbClr val="0070C0"/>
                </a:solidFill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min</a:t>
            </a:r>
            <a:r>
              <a:rPr lang="tr-TR" dirty="0" smtClean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ma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ne</a:t>
            </a:r>
            <a:r>
              <a:rPr lang="tr-TR" dirty="0" smtClean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ki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min</a:t>
            </a:r>
            <a:r>
              <a:rPr lang="tr-TR" dirty="0">
                <a:latin typeface="TTKB Dik Temel Abece" pitchFamily="2" charset="-94"/>
              </a:rPr>
              <a:t>?</a:t>
            </a:r>
            <a:br>
              <a:rPr lang="tr-TR" dirty="0">
                <a:latin typeface="TTKB Dik Temel Abece" pitchFamily="2" charset="-94"/>
              </a:rPr>
            </a:br>
            <a:r>
              <a:rPr lang="tr-TR" b="1" dirty="0">
                <a:latin typeface="TTKB Dik Temel Abece" pitchFamily="2" charset="-94"/>
              </a:rPr>
              <a:t>E</a:t>
            </a:r>
            <a:r>
              <a:rPr lang="tr-TR" b="1" dirty="0">
                <a:solidFill>
                  <a:srgbClr val="00B050"/>
                </a:solidFill>
                <a:latin typeface="TTKB Dik Temel Abece" pitchFamily="2" charset="-94"/>
              </a:rPr>
              <a:t>mi</a:t>
            </a:r>
            <a:r>
              <a:rPr lang="tr-TR" b="1" dirty="0">
                <a:latin typeface="TTKB Dik Temel Abece" pitchFamily="2" charset="-94"/>
              </a:rPr>
              <a:t>ne</a:t>
            </a:r>
            <a:r>
              <a:rPr lang="tr-TR" dirty="0" smtClean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ma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ne</a:t>
            </a:r>
            <a:r>
              <a:rPr lang="tr-TR" dirty="0" smtClean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an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dirty="0">
                <a:latin typeface="TTKB Dik Temel Abece" pitchFamily="2" charset="-94"/>
              </a:rPr>
              <a:t>min.</a:t>
            </a:r>
            <a:br>
              <a:rPr lang="tr-TR" dirty="0">
                <a:latin typeface="TTKB Dik Temel Abece" pitchFamily="2" charset="-94"/>
              </a:rPr>
            </a:br>
            <a:r>
              <a:rPr lang="tr-TR" b="1" dirty="0">
                <a:latin typeface="TTKB Dik Temel Abece" pitchFamily="2" charset="-94"/>
              </a:rPr>
              <a:t>E</a:t>
            </a:r>
            <a:r>
              <a:rPr lang="tr-TR" b="1" dirty="0">
                <a:solidFill>
                  <a:srgbClr val="00B050"/>
                </a:solidFill>
                <a:latin typeface="TTKB Dik Temel Abece" pitchFamily="2" charset="-94"/>
              </a:rPr>
              <a:t>mi</a:t>
            </a:r>
            <a:r>
              <a:rPr lang="tr-TR" b="1" dirty="0">
                <a:latin typeface="TTKB Dik Temel Abece" pitchFamily="2" charset="-94"/>
              </a:rPr>
              <a:t>ne</a:t>
            </a:r>
            <a:r>
              <a:rPr lang="tr-TR" dirty="0" smtClean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ma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dirty="0">
                <a:latin typeface="TTKB Dik Temel Abece" pitchFamily="2" charset="-94"/>
              </a:rPr>
              <a:t>ne</a:t>
            </a:r>
            <a:r>
              <a:rPr lang="tr-TR" dirty="0" smtClean="0">
                <a:latin typeface="TTKB Dik Temel Abece" pitchFamily="2" charset="-94"/>
              </a:rPr>
              <a:t> </a:t>
            </a:r>
            <a:r>
              <a:rPr lang="tr-TR" dirty="0">
                <a:latin typeface="TTKB Dik Temel Abece" pitchFamily="2" charset="-94"/>
              </a:rPr>
              <a:t>i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 un 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.</a:t>
            </a:r>
            <a:br>
              <a:rPr lang="tr-TR" dirty="0">
                <a:latin typeface="TTKB Dik Temel Abece" pitchFamily="2" charset="-94"/>
              </a:rPr>
            </a:br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lin</a:t>
            </a:r>
            <a:r>
              <a:rPr lang="tr-TR" dirty="0">
                <a:latin typeface="TTKB Dik Temel Abece" pitchFamily="2" charset="-94"/>
              </a:rPr>
              <a:t>le u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nu</a:t>
            </a:r>
            <a:r>
              <a:rPr lang="tr-TR" dirty="0">
                <a:latin typeface="TTKB Dik Temel Abece" pitchFamily="2" charset="-94"/>
              </a:rPr>
              <a:t> e</a:t>
            </a:r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dirty="0">
                <a:latin typeface="TTKB Dik Temel Abece" pitchFamily="2" charset="-94"/>
              </a:rPr>
              <a:t>me.</a:t>
            </a:r>
            <a:endParaRPr lang="tr-TR" sz="52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11" name="Resim 10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998" y="5714998"/>
            <a:ext cx="1143002" cy="1143002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0358433" y="3457873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latin typeface="TTKB Dik Temel Abece" pitchFamily="2" charset="-94"/>
              </a:rPr>
              <a:t>E</a:t>
            </a:r>
            <a:r>
              <a:rPr lang="tr-TR" sz="4800" b="1" dirty="0" smtClean="0">
                <a:solidFill>
                  <a:srgbClr val="00B050"/>
                </a:solidFill>
                <a:latin typeface="TTKB Dik Temel Abece" pitchFamily="2" charset="-94"/>
              </a:rPr>
              <a:t>mi</a:t>
            </a:r>
            <a:r>
              <a:rPr lang="tr-TR" sz="4800" b="1" dirty="0" smtClean="0">
                <a:latin typeface="TTKB Dik Temel Abece" pitchFamily="2" charset="-94"/>
              </a:rPr>
              <a:t>ne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433" y="134429"/>
            <a:ext cx="1716415" cy="33488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429"/>
            <a:ext cx="1734240" cy="3323444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1034242" y="1728937"/>
            <a:ext cx="171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0070C0"/>
                </a:solidFill>
                <a:latin typeface="TTKB Dik Temel Abece" pitchFamily="2" charset="-94"/>
              </a:rPr>
              <a:t>E</a:t>
            </a:r>
            <a:r>
              <a:rPr lang="tr-TR" sz="4800" b="1" dirty="0" smtClean="0">
                <a:solidFill>
                  <a:srgbClr val="FF0000"/>
                </a:solidFill>
                <a:latin typeface="TTKB Dik Temel Abece" pitchFamily="2" charset="-94"/>
              </a:rPr>
              <a:t>min</a:t>
            </a:r>
            <a:endParaRPr lang="tr-TR" sz="4800" b="1" dirty="0" smtClean="0">
              <a:latin typeface="TTKB Dik Temel Abece" pitchFamily="2" charset="-94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-2" y="6017806"/>
            <a:ext cx="2039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TTKB Dik Temel Abece" pitchFamily="2" charset="-94"/>
              </a:rPr>
              <a:t>ma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sz="4800" dirty="0">
                <a:latin typeface="TTKB Dik Temel Abece" pitchFamily="2" charset="-94"/>
              </a:rPr>
              <a:t>ne</a:t>
            </a:r>
            <a:endParaRPr lang="tr-TR" sz="4800" b="1" dirty="0" smtClean="0">
              <a:latin typeface="TTKB Dik Temel Abece" pitchFamily="2" charset="-94"/>
            </a:endParaRP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3303"/>
            <a:ext cx="1837592" cy="263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4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35</Words>
  <Application>Microsoft Office PowerPoint</Application>
  <PresentationFormat>Geniş ekran</PresentationFormat>
  <Paragraphs>28</Paragraphs>
  <Slides>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TTKB Dik Temel Abece</vt:lpstr>
      <vt:lpstr>Office Teması</vt:lpstr>
      <vt:lpstr>Ala Lale Mini lale al. Mini ala lale al. O lale ala lale. Ela o ala lale.</vt:lpstr>
      <vt:lpstr>Ekmek 7. Kek 7. Ali ekmek 7. İlke kek 7. İlke kekle ekmek 7. Ali ekmekle kek 7.</vt:lpstr>
      <vt:lpstr>Al, Alma Melek ekmek al. Melek kalem alma. Melek kek al. Melek limon alma. Melek elma al. Melek mama alma.</vt:lpstr>
      <vt:lpstr>MİNE Mine, o ne? Ali, o limon. Mine iki kilo limon al. Mine keke limon ekle. Mine o keki limonla.</vt:lpstr>
      <vt:lpstr>EMEL Emel, elma al. Emel iki kilo elma al. Koli koli limon al. Elma al, limon al. Elma ile limon al. Emel eline elma al. Emel eline limon al.</vt:lpstr>
      <vt:lpstr>EKLE Elma ekle. Limon ile elma ekle. Keke limon ile elma ekle. Kaan, keke limon ile elma ekle. Keke limon ile elma ekle. Limon ile elma ekle. Elma ekle. Ekle</vt:lpstr>
      <vt:lpstr>KEMAN Emine o keman. Emine, o keman kimin? Nil, keman Ali’nin. Ali, onu eline al. Al eline al.</vt:lpstr>
      <vt:lpstr>EMİN İLE EMİNE  Emin, o ne? Emine, o makine. Emin makine kimin? Emine makine annemin. Emine makine ile un ele. Elinle unu eleme.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OKAN</dc:title>
  <dc:creator>MuraTS</dc:creator>
  <cp:lastModifiedBy>MuraTS</cp:lastModifiedBy>
  <cp:revision>81</cp:revision>
  <dcterms:created xsi:type="dcterms:W3CDTF">2019-10-31T17:15:42Z</dcterms:created>
  <dcterms:modified xsi:type="dcterms:W3CDTF">2019-11-05T21:27:35Z</dcterms:modified>
</cp:coreProperties>
</file>