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8"/>
  </p:notesMasterIdLst>
  <p:sldIdLst>
    <p:sldId id="259" r:id="rId2"/>
    <p:sldId id="260" r:id="rId3"/>
    <p:sldId id="262" r:id="rId4"/>
    <p:sldId id="261" r:id="rId5"/>
    <p:sldId id="258" r:id="rId6"/>
    <p:sldId id="263" r:id="rId7"/>
    <p:sldId id="257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8" r:id="rId30"/>
    <p:sldId id="289" r:id="rId31"/>
    <p:sldId id="290" r:id="rId32"/>
    <p:sldId id="291" r:id="rId33"/>
    <p:sldId id="292" r:id="rId34"/>
    <p:sldId id="293" r:id="rId35"/>
    <p:sldId id="294" r:id="rId36"/>
    <p:sldId id="295" r:id="rId37"/>
    <p:sldId id="296" r:id="rId38"/>
    <p:sldId id="297" r:id="rId39"/>
    <p:sldId id="298" r:id="rId40"/>
    <p:sldId id="299" r:id="rId41"/>
    <p:sldId id="300" r:id="rId42"/>
    <p:sldId id="301" r:id="rId43"/>
    <p:sldId id="302" r:id="rId44"/>
    <p:sldId id="319" r:id="rId45"/>
    <p:sldId id="325" r:id="rId46"/>
    <p:sldId id="326" r:id="rId4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00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9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93B243-DE15-4482-9D8B-E3F012918039}" type="datetimeFigureOut">
              <a:rPr lang="tr-TR" smtClean="0"/>
              <a:t>21.01.2013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8B0BF2-E0FA-4ECE-A0B5-CF98A48EA77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997812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8B0BF2-E0FA-4ECE-A0B5-CF98A48EA775}" type="slidenum">
              <a:rPr lang="tr-TR" smtClean="0"/>
              <a:t>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627868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21556-0B13-4774-841B-CD86175EF3FB}" type="datetimeFigureOut">
              <a:rPr lang="tr-TR" smtClean="0"/>
              <a:t>21.01.2013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8F71E-47A6-4905-B7DA-AC93DD4EDE9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29982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21556-0B13-4774-841B-CD86175EF3FB}" type="datetimeFigureOut">
              <a:rPr lang="tr-TR" smtClean="0"/>
              <a:t>21.01.2013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8F71E-47A6-4905-B7DA-AC93DD4EDE9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98538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21556-0B13-4774-841B-CD86175EF3FB}" type="datetimeFigureOut">
              <a:rPr lang="tr-TR" smtClean="0"/>
              <a:t>21.01.2013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8F71E-47A6-4905-B7DA-AC93DD4EDE9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60385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21556-0B13-4774-841B-CD86175EF3FB}" type="datetimeFigureOut">
              <a:rPr lang="tr-TR" smtClean="0"/>
              <a:t>21.01.2013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8F71E-47A6-4905-B7DA-AC93DD4EDE9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69603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21556-0B13-4774-841B-CD86175EF3FB}" type="datetimeFigureOut">
              <a:rPr lang="tr-TR" smtClean="0"/>
              <a:t>21.01.2013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8F71E-47A6-4905-B7DA-AC93DD4EDE9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01830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21556-0B13-4774-841B-CD86175EF3FB}" type="datetimeFigureOut">
              <a:rPr lang="tr-TR" smtClean="0"/>
              <a:t>21.01.2013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8F71E-47A6-4905-B7DA-AC93DD4EDE9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21091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21556-0B13-4774-841B-CD86175EF3FB}" type="datetimeFigureOut">
              <a:rPr lang="tr-TR" smtClean="0"/>
              <a:t>21.01.2013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8F71E-47A6-4905-B7DA-AC93DD4EDE9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21757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21556-0B13-4774-841B-CD86175EF3FB}" type="datetimeFigureOut">
              <a:rPr lang="tr-TR" smtClean="0"/>
              <a:t>21.01.2013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8F71E-47A6-4905-B7DA-AC93DD4EDE9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72704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21556-0B13-4774-841B-CD86175EF3FB}" type="datetimeFigureOut">
              <a:rPr lang="tr-TR" smtClean="0"/>
              <a:t>21.01.2013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8F71E-47A6-4905-B7DA-AC93DD4EDE9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50671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21556-0B13-4774-841B-CD86175EF3FB}" type="datetimeFigureOut">
              <a:rPr lang="tr-TR" smtClean="0"/>
              <a:t>21.01.2013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8F71E-47A6-4905-B7DA-AC93DD4EDE9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63993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21556-0B13-4774-841B-CD86175EF3FB}" type="datetimeFigureOut">
              <a:rPr lang="tr-TR" smtClean="0"/>
              <a:t>21.01.2013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8F71E-47A6-4905-B7DA-AC93DD4EDE9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93642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audio" Target="../media/audio1.wav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721556-0B13-4774-841B-CD86175EF3FB}" type="datetimeFigureOut">
              <a:rPr lang="tr-TR" smtClean="0"/>
              <a:t>21.01.2013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68F71E-47A6-4905-B7DA-AC93DD4EDE9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32716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5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8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8000" r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6264696"/>
          </a:xfrm>
        </p:spPr>
        <p:txBody>
          <a:bodyPr>
            <a:normAutofit/>
          </a:bodyPr>
          <a:lstStyle/>
          <a:p>
            <a:r>
              <a:rPr lang="tr-TR" sz="7200" dirty="0" smtClean="0">
                <a:ln w="18415" cmpd="sng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Jokerman" pitchFamily="82" charset="0"/>
              </a:rPr>
              <a:t>KIRAÇ</a:t>
            </a:r>
            <a:r>
              <a:rPr lang="tr-TR" sz="7200" dirty="0" smtClean="0">
                <a:latin typeface="Jokerman" pitchFamily="82" charset="0"/>
              </a:rPr>
              <a:t> 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/>
            </a:r>
            <a:br>
              <a:rPr lang="tr-TR" dirty="0"/>
            </a:br>
            <a:r>
              <a:rPr lang="tr-TR" dirty="0"/>
              <a:t/>
            </a:r>
            <a:br>
              <a:rPr lang="tr-TR" dirty="0"/>
            </a:br>
            <a:r>
              <a:rPr lang="tr-TR" sz="6000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Jokerman" pitchFamily="82" charset="0"/>
              </a:rPr>
              <a:t>Eskiden giyilen bir tür ayakkabı</a:t>
            </a:r>
            <a:endParaRPr lang="tr-TR" sz="6000" dirty="0">
              <a:ln>
                <a:solidFill>
                  <a:schemeClr val="bg1"/>
                </a:solidFill>
              </a:ln>
              <a:solidFill>
                <a:schemeClr val="bg1"/>
              </a:solidFill>
              <a:latin typeface="Jokerman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0883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50000" b="-5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r-TR" sz="8000" b="1" dirty="0" smtClean="0">
                <a:solidFill>
                  <a:schemeClr val="bg1"/>
                </a:solidFill>
                <a:latin typeface="Comic Sans MS" pitchFamily="66" charset="0"/>
              </a:rPr>
              <a:t>     İTHAL</a:t>
            </a:r>
          </a:p>
          <a:p>
            <a:endParaRPr lang="tr-TR" sz="8000" b="1" dirty="0" smtClean="0">
              <a:solidFill>
                <a:schemeClr val="bg1"/>
              </a:solidFill>
              <a:latin typeface="Comic Sans MS" pitchFamily="66" charset="0"/>
            </a:endParaRPr>
          </a:p>
          <a:p>
            <a:pPr marL="0" indent="0">
              <a:buNone/>
            </a:pPr>
            <a:r>
              <a:rPr lang="tr-TR" sz="8000" b="1" dirty="0" smtClean="0">
                <a:solidFill>
                  <a:schemeClr val="bg1"/>
                </a:solidFill>
                <a:latin typeface="Comic Sans MS" pitchFamily="66" charset="0"/>
              </a:rPr>
              <a:t>  Şans, kader.</a:t>
            </a:r>
          </a:p>
          <a:p>
            <a:endParaRPr lang="tr-TR" sz="80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3247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6552728"/>
          </a:xfrm>
        </p:spPr>
        <p:txBody>
          <a:bodyPr>
            <a:normAutofit fontScale="32500" lnSpcReduction="20000"/>
          </a:bodyPr>
          <a:lstStyle/>
          <a:p>
            <a:pPr marL="0" indent="0">
              <a:buNone/>
            </a:pPr>
            <a:r>
              <a:rPr lang="tr-TR" dirty="0" smtClean="0"/>
              <a:t>                                   </a:t>
            </a:r>
          </a:p>
          <a:p>
            <a:pPr marL="0" indent="0">
              <a:buNone/>
            </a:pPr>
            <a:r>
              <a:rPr lang="tr-TR" sz="8600" b="1" dirty="0">
                <a:latin typeface="Comic Sans MS" pitchFamily="66" charset="0"/>
              </a:rPr>
              <a:t> </a:t>
            </a:r>
            <a:r>
              <a:rPr lang="tr-TR" sz="8600" b="1" dirty="0" smtClean="0">
                <a:latin typeface="Comic Sans MS" pitchFamily="66" charset="0"/>
              </a:rPr>
              <a:t>                                                         			   </a:t>
            </a:r>
            <a:r>
              <a:rPr lang="tr-TR" sz="11100" b="1" dirty="0" smtClean="0">
                <a:solidFill>
                  <a:schemeClr val="bg1"/>
                </a:solidFill>
                <a:latin typeface="Comic Sans MS" pitchFamily="66" charset="0"/>
              </a:rPr>
              <a:t>KASIL</a:t>
            </a:r>
          </a:p>
          <a:p>
            <a:endParaRPr lang="tr-TR" sz="11100" b="1" dirty="0" smtClean="0">
              <a:solidFill>
                <a:schemeClr val="bg1"/>
              </a:solidFill>
              <a:latin typeface="Comic Sans MS" pitchFamily="66" charset="0"/>
            </a:endParaRPr>
          </a:p>
          <a:p>
            <a:endParaRPr lang="tr-TR" sz="11100" b="1" dirty="0" smtClean="0">
              <a:solidFill>
                <a:schemeClr val="bg1"/>
              </a:solidFill>
              <a:latin typeface="Comic Sans MS" pitchFamily="66" charset="0"/>
            </a:endParaRPr>
          </a:p>
          <a:p>
            <a:endParaRPr lang="tr-TR" sz="11100" b="1" dirty="0" smtClean="0">
              <a:solidFill>
                <a:schemeClr val="bg1"/>
              </a:solidFill>
              <a:latin typeface="Comic Sans MS" pitchFamily="66" charset="0"/>
            </a:endParaRPr>
          </a:p>
          <a:p>
            <a:endParaRPr lang="tr-TR" sz="11100" b="1" dirty="0" smtClean="0">
              <a:solidFill>
                <a:schemeClr val="bg1"/>
              </a:solidFill>
              <a:latin typeface="Comic Sans MS" pitchFamily="66" charset="0"/>
            </a:endParaRPr>
          </a:p>
          <a:p>
            <a:pPr marL="0" indent="0">
              <a:buNone/>
            </a:pPr>
            <a:endParaRPr lang="tr-TR" sz="11100" b="1" dirty="0" smtClean="0">
              <a:solidFill>
                <a:schemeClr val="bg1"/>
              </a:solidFill>
              <a:latin typeface="Comic Sans MS" pitchFamily="66" charset="0"/>
            </a:endParaRPr>
          </a:p>
          <a:p>
            <a:pPr marL="0" indent="0">
              <a:buNone/>
            </a:pPr>
            <a:endParaRPr lang="tr-TR" sz="11100" b="1" dirty="0">
              <a:solidFill>
                <a:schemeClr val="bg1"/>
              </a:solidFill>
              <a:latin typeface="Comic Sans MS" pitchFamily="66" charset="0"/>
            </a:endParaRPr>
          </a:p>
          <a:p>
            <a:pPr marL="0" indent="0">
              <a:buNone/>
            </a:pPr>
            <a:endParaRPr lang="tr-TR" sz="11100" b="1" dirty="0" smtClean="0">
              <a:solidFill>
                <a:schemeClr val="bg1"/>
              </a:solidFill>
              <a:latin typeface="Comic Sans MS" pitchFamily="66" charset="0"/>
            </a:endParaRPr>
          </a:p>
          <a:p>
            <a:pPr marL="0" indent="0">
              <a:buNone/>
            </a:pPr>
            <a:r>
              <a:rPr lang="tr-TR" sz="11100" b="1" dirty="0" smtClean="0">
                <a:solidFill>
                  <a:schemeClr val="bg1"/>
                </a:solidFill>
                <a:latin typeface="Comic Sans MS" pitchFamily="66" charset="0"/>
              </a:rPr>
              <a:t>     Suya batırılmış, üzerine su dökülmüş, ıslanmış olan.</a:t>
            </a:r>
          </a:p>
          <a:p>
            <a:pPr marL="0" indent="0">
              <a:buNone/>
            </a:pPr>
            <a:r>
              <a:rPr lang="tr-TR" sz="11100" b="1" dirty="0" smtClean="0">
                <a:solidFill>
                  <a:schemeClr val="bg1"/>
                </a:solidFill>
                <a:latin typeface="Comic Sans MS" pitchFamily="66" charset="0"/>
              </a:rPr>
              <a:t> </a:t>
            </a:r>
            <a:endParaRPr lang="tr-TR" sz="111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8472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5937523"/>
          </a:xfrm>
        </p:spPr>
        <p:txBody>
          <a:bodyPr/>
          <a:lstStyle/>
          <a:p>
            <a:pPr marL="0" indent="0">
              <a:buNone/>
            </a:pPr>
            <a:r>
              <a:rPr lang="tr-TR" dirty="0" smtClean="0"/>
              <a:t>                              </a:t>
            </a:r>
          </a:p>
          <a:p>
            <a:endParaRPr lang="tr-TR" sz="6000" dirty="0" smtClean="0"/>
          </a:p>
          <a:p>
            <a:endParaRPr lang="tr-TR" sz="4800" b="1" dirty="0" smtClean="0"/>
          </a:p>
          <a:p>
            <a:pPr marL="0" indent="0">
              <a:buNone/>
            </a:pPr>
            <a:endParaRPr lang="tr-TR" sz="4800" b="1" dirty="0" smtClean="0"/>
          </a:p>
          <a:p>
            <a:endParaRPr lang="tr-TR" sz="4800" b="1" dirty="0" smtClean="0"/>
          </a:p>
          <a:p>
            <a:endParaRPr lang="tr-TR" sz="4800" b="1" dirty="0"/>
          </a:p>
        </p:txBody>
      </p:sp>
      <p:sp>
        <p:nvSpPr>
          <p:cNvPr id="4" name="Dikdörtgen 3"/>
          <p:cNvSpPr/>
          <p:nvPr/>
        </p:nvSpPr>
        <p:spPr>
          <a:xfrm>
            <a:off x="556883" y="13905"/>
            <a:ext cx="7759533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indent="0" algn="ctr">
              <a:buNone/>
            </a:pPr>
            <a:r>
              <a:rPr lang="tr-TR" sz="5400" b="1" cap="none" spc="0" dirty="0" smtClean="0">
                <a:ln w="11430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                                </a:t>
            </a:r>
            <a:r>
              <a:rPr lang="tr-TR" sz="6600" b="1" cap="none" spc="0" dirty="0" smtClean="0">
                <a:ln w="11430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DÖNER</a:t>
            </a:r>
            <a:endParaRPr lang="tr-TR" sz="8800" b="1" cap="none" spc="0" dirty="0" smtClean="0">
              <a:ln w="11430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  <a:p>
            <a:pPr marL="0" indent="0" algn="ctr">
              <a:buNone/>
            </a:pPr>
            <a:r>
              <a:rPr lang="tr-TR" sz="7200" b="1" cap="none" spc="0" dirty="0" smtClean="0">
                <a:ln w="11430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                       Lider</a:t>
            </a:r>
            <a:endParaRPr lang="tr-TR" sz="7200" b="1" cap="none" spc="0" dirty="0">
              <a:ln w="11430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5544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620688"/>
            <a:ext cx="91440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4400" dirty="0" smtClean="0"/>
              <a:t>                           </a:t>
            </a:r>
            <a:r>
              <a:rPr lang="tr-TR" sz="5400" b="1" dirty="0" smtClean="0">
                <a:solidFill>
                  <a:schemeClr val="bg2">
                    <a:lumMod val="10000"/>
                  </a:schemeClr>
                </a:solidFill>
                <a:latin typeface="Comic Sans MS" pitchFamily="66" charset="0"/>
              </a:rPr>
              <a:t>SALTA</a:t>
            </a:r>
          </a:p>
          <a:p>
            <a:endParaRPr lang="tr-TR" sz="4000" b="1" dirty="0" smtClean="0">
              <a:solidFill>
                <a:schemeClr val="bg2">
                  <a:lumMod val="10000"/>
                </a:schemeClr>
              </a:solidFill>
              <a:latin typeface="Comic Sans MS" pitchFamily="66" charset="0"/>
            </a:endParaRPr>
          </a:p>
          <a:p>
            <a:endParaRPr lang="tr-TR" sz="4000" b="1" dirty="0" smtClean="0">
              <a:solidFill>
                <a:schemeClr val="bg2">
                  <a:lumMod val="10000"/>
                </a:schemeClr>
              </a:solidFill>
              <a:latin typeface="Comic Sans MS" pitchFamily="66" charset="0"/>
            </a:endParaRPr>
          </a:p>
          <a:p>
            <a:pPr marL="0" indent="0">
              <a:buNone/>
            </a:pPr>
            <a:r>
              <a:rPr lang="tr-TR" sz="4000" b="1" dirty="0" smtClean="0">
                <a:solidFill>
                  <a:schemeClr val="bg2">
                    <a:lumMod val="10000"/>
                  </a:schemeClr>
                </a:solidFill>
                <a:latin typeface="Comic Sans MS" pitchFamily="66" charset="0"/>
              </a:rPr>
              <a:t>  Oldukça geniş alanları ve ülkeleri </a:t>
            </a:r>
          </a:p>
          <a:p>
            <a:pPr marL="0" indent="0">
              <a:buNone/>
            </a:pPr>
            <a:r>
              <a:rPr lang="tr-TR" sz="4000" b="1" dirty="0" smtClean="0">
                <a:solidFill>
                  <a:schemeClr val="bg2">
                    <a:lumMod val="10000"/>
                  </a:schemeClr>
                </a:solidFill>
                <a:latin typeface="Comic Sans MS" pitchFamily="66" charset="0"/>
              </a:rPr>
              <a:t>  gösteren büyük harita.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527041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39552" y="404664"/>
            <a:ext cx="8229600" cy="4968552"/>
          </a:xfrm>
        </p:spPr>
        <p:txBody>
          <a:bodyPr>
            <a:normAutofit/>
          </a:bodyPr>
          <a:lstStyle/>
          <a:p>
            <a:endParaRPr lang="tr-TR" dirty="0" smtClean="0"/>
          </a:p>
          <a:p>
            <a:pPr marL="0" indent="0">
              <a:buNone/>
            </a:pPr>
            <a:r>
              <a:rPr lang="tr-TR" sz="4800" b="1" dirty="0" smtClean="0">
                <a:latin typeface="Comic Sans MS" pitchFamily="66" charset="0"/>
              </a:rPr>
              <a:t>           </a:t>
            </a:r>
            <a:r>
              <a:rPr lang="tr-TR" sz="4800" b="1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Comic Sans MS" pitchFamily="66" charset="0"/>
              </a:rPr>
              <a:t>BİRET</a:t>
            </a:r>
          </a:p>
          <a:p>
            <a:endParaRPr lang="tr-TR" dirty="0" smtClean="0">
              <a:solidFill>
                <a:schemeClr val="accent5">
                  <a:lumMod val="20000"/>
                  <a:lumOff val="80000"/>
                </a:schemeClr>
              </a:solidFill>
            </a:endParaRPr>
          </a:p>
          <a:p>
            <a:endParaRPr lang="tr-TR" dirty="0" smtClean="0">
              <a:solidFill>
                <a:schemeClr val="accent5">
                  <a:lumMod val="20000"/>
                  <a:lumOff val="80000"/>
                </a:schemeClr>
              </a:solidFill>
            </a:endParaRPr>
          </a:p>
          <a:p>
            <a:pPr marL="0" indent="0">
              <a:buNone/>
            </a:pPr>
            <a:r>
              <a:rPr lang="tr-TR" sz="4000" b="1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Comic Sans MS" pitchFamily="66" charset="0"/>
              </a:rPr>
              <a:t>  </a:t>
            </a:r>
            <a:r>
              <a:rPr lang="tr-TR" sz="4000" b="1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Comic Sans MS" pitchFamily="66" charset="0"/>
              </a:rPr>
              <a:t>Ders alınması gereken </a:t>
            </a:r>
            <a:r>
              <a:rPr lang="tr-TR" sz="4000" b="1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Comic Sans MS" pitchFamily="66" charset="0"/>
              </a:rPr>
              <a:t>olay</a:t>
            </a:r>
            <a:endParaRPr lang="tr-TR" sz="4000" b="1" dirty="0" smtClean="0">
              <a:solidFill>
                <a:schemeClr val="accent5">
                  <a:lumMod val="20000"/>
                  <a:lumOff val="80000"/>
                </a:schemeClr>
              </a:solidFill>
              <a:latin typeface="Comic Sans MS" pitchFamily="66" charset="0"/>
            </a:endParaRPr>
          </a:p>
          <a:p>
            <a:endParaRPr lang="tr-TR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9298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r-TR" sz="4400" b="1" dirty="0" smtClean="0">
                <a:solidFill>
                  <a:schemeClr val="bg1"/>
                </a:solidFill>
                <a:latin typeface="Comic Sans MS" pitchFamily="66" charset="0"/>
              </a:rPr>
              <a:t>            KAYIN</a:t>
            </a:r>
          </a:p>
          <a:p>
            <a:endParaRPr lang="tr-TR" sz="4400" b="1" dirty="0" smtClean="0">
              <a:solidFill>
                <a:schemeClr val="bg1"/>
              </a:solidFill>
              <a:latin typeface="Comic Sans MS" pitchFamily="66" charset="0"/>
            </a:endParaRPr>
          </a:p>
          <a:p>
            <a:endParaRPr lang="tr-TR" sz="4400" b="1" dirty="0" smtClean="0">
              <a:solidFill>
                <a:schemeClr val="bg1"/>
              </a:solidFill>
              <a:latin typeface="Comic Sans MS" pitchFamily="66" charset="0"/>
            </a:endParaRPr>
          </a:p>
          <a:p>
            <a:endParaRPr lang="tr-TR" sz="4400" b="1" dirty="0" smtClean="0">
              <a:solidFill>
                <a:schemeClr val="bg1"/>
              </a:solidFill>
              <a:latin typeface="Comic Sans MS" pitchFamily="66" charset="0"/>
            </a:endParaRPr>
          </a:p>
          <a:p>
            <a:endParaRPr lang="tr-TR" sz="4400" b="1" dirty="0" smtClean="0">
              <a:solidFill>
                <a:schemeClr val="bg1"/>
              </a:solidFill>
              <a:latin typeface="Comic Sans MS" pitchFamily="66" charset="0"/>
            </a:endParaRPr>
          </a:p>
          <a:p>
            <a:pPr marL="0" indent="0">
              <a:buNone/>
            </a:pPr>
            <a:r>
              <a:rPr lang="tr-TR" sz="4400" b="1" dirty="0" smtClean="0">
                <a:solidFill>
                  <a:schemeClr val="bg1"/>
                </a:solidFill>
                <a:latin typeface="Comic Sans MS" pitchFamily="66" charset="0"/>
              </a:rPr>
              <a:t>        Yanmış olan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607340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11560" y="692696"/>
            <a:ext cx="8229600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sz="4400" b="1" dirty="0" smtClean="0">
                <a:solidFill>
                  <a:srgbClr val="FFFF00"/>
                </a:solidFill>
                <a:latin typeface="Comic Sans MS" pitchFamily="66" charset="0"/>
              </a:rPr>
              <a:t>            MEKİK</a:t>
            </a:r>
          </a:p>
          <a:p>
            <a:endParaRPr lang="tr-TR" sz="4400" b="1" dirty="0" smtClean="0">
              <a:solidFill>
                <a:srgbClr val="FFFF00"/>
              </a:solidFill>
              <a:latin typeface="Comic Sans MS" pitchFamily="66" charset="0"/>
            </a:endParaRPr>
          </a:p>
          <a:p>
            <a:endParaRPr lang="tr-TR" sz="4400" b="1" dirty="0" smtClean="0">
              <a:solidFill>
                <a:srgbClr val="FFFF00"/>
              </a:solidFill>
              <a:latin typeface="Comic Sans MS" pitchFamily="66" charset="0"/>
            </a:endParaRPr>
          </a:p>
          <a:p>
            <a:endParaRPr lang="tr-TR" sz="4400" b="1" dirty="0" smtClean="0">
              <a:solidFill>
                <a:srgbClr val="FFFF00"/>
              </a:solidFill>
              <a:latin typeface="Comic Sans MS" pitchFamily="66" charset="0"/>
            </a:endParaRPr>
          </a:p>
          <a:p>
            <a:endParaRPr lang="tr-TR" sz="4400" b="1" dirty="0" smtClean="0">
              <a:solidFill>
                <a:srgbClr val="FFFF00"/>
              </a:solidFill>
              <a:latin typeface="Comic Sans MS" pitchFamily="66" charset="0"/>
            </a:endParaRPr>
          </a:p>
          <a:p>
            <a:pPr marL="0" indent="0">
              <a:buNone/>
            </a:pPr>
            <a:r>
              <a:rPr lang="tr-TR" sz="4400" b="1" dirty="0" smtClean="0">
                <a:solidFill>
                  <a:srgbClr val="FFFF00"/>
                </a:solidFill>
                <a:latin typeface="Comic Sans MS" pitchFamily="66" charset="0"/>
              </a:rPr>
              <a:t>Vücut iskeletimizi oluşturan sert, beyaz maddeler</a:t>
            </a:r>
          </a:p>
          <a:p>
            <a:endParaRPr lang="tr-TR" sz="4400" b="1" dirty="0">
              <a:solidFill>
                <a:srgbClr val="FFFF0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6731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tr-TR" sz="7300" b="1" dirty="0" smtClean="0">
                <a:latin typeface="Comic Sans MS" pitchFamily="66" charset="0"/>
              </a:rPr>
              <a:t>            </a:t>
            </a:r>
            <a:r>
              <a:rPr lang="tr-TR" sz="7300" b="1" dirty="0" smtClean="0">
                <a:solidFill>
                  <a:schemeClr val="bg1"/>
                </a:solidFill>
                <a:latin typeface="Comic Sans MS" pitchFamily="66" charset="0"/>
              </a:rPr>
              <a:t>ORMAN</a:t>
            </a:r>
          </a:p>
          <a:p>
            <a:endParaRPr lang="tr-TR" sz="7300" b="1" dirty="0" smtClean="0">
              <a:solidFill>
                <a:schemeClr val="bg1"/>
              </a:solidFill>
              <a:latin typeface="Comic Sans MS" pitchFamily="66" charset="0"/>
            </a:endParaRPr>
          </a:p>
          <a:p>
            <a:endParaRPr lang="tr-TR" sz="7300" b="1" dirty="0" smtClean="0">
              <a:solidFill>
                <a:schemeClr val="bg1"/>
              </a:solidFill>
              <a:latin typeface="Comic Sans MS" pitchFamily="66" charset="0"/>
            </a:endParaRPr>
          </a:p>
          <a:p>
            <a:endParaRPr lang="tr-TR" sz="7300" b="1" dirty="0" smtClean="0">
              <a:solidFill>
                <a:schemeClr val="bg1"/>
              </a:solidFill>
              <a:latin typeface="Comic Sans MS" pitchFamily="66" charset="0"/>
            </a:endParaRPr>
          </a:p>
          <a:p>
            <a:endParaRPr lang="tr-TR" sz="7300" b="1" dirty="0" smtClean="0">
              <a:solidFill>
                <a:schemeClr val="bg1"/>
              </a:solidFill>
              <a:latin typeface="Comic Sans MS" pitchFamily="66" charset="0"/>
            </a:endParaRPr>
          </a:p>
          <a:p>
            <a:pPr marL="0" indent="0">
              <a:buNone/>
            </a:pPr>
            <a:r>
              <a:rPr lang="tr-TR" sz="7300" b="1" dirty="0" smtClean="0">
                <a:solidFill>
                  <a:schemeClr val="bg1"/>
                </a:solidFill>
                <a:latin typeface="Comic Sans MS" pitchFamily="66" charset="0"/>
              </a:rPr>
              <a:t>Birden çok olayın anlatıldığı, yer, zaman ve kişilerden oluşan bir yazı türü.</a:t>
            </a:r>
          </a:p>
          <a:p>
            <a:endParaRPr lang="tr-T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8682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     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11560" y="764704"/>
            <a:ext cx="8229600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sz="4800" b="1" dirty="0" smtClean="0">
                <a:latin typeface="Comic Sans MS" pitchFamily="66" charset="0"/>
              </a:rPr>
              <a:t>         </a:t>
            </a:r>
            <a:r>
              <a:rPr lang="tr-TR" sz="4800" b="1" dirty="0" smtClean="0">
                <a:solidFill>
                  <a:srgbClr val="FF0000"/>
                </a:solidFill>
                <a:latin typeface="Comic Sans MS" pitchFamily="66" charset="0"/>
              </a:rPr>
              <a:t>KAYIT</a:t>
            </a:r>
          </a:p>
          <a:p>
            <a:endParaRPr lang="tr-TR" sz="4800" b="1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pPr marL="0" indent="0">
              <a:buNone/>
            </a:pPr>
            <a:r>
              <a:rPr lang="tr-TR" sz="4800" b="1" dirty="0" smtClean="0">
                <a:solidFill>
                  <a:srgbClr val="FF0000"/>
                </a:solidFill>
                <a:latin typeface="Comic Sans MS" pitchFamily="66" charset="0"/>
              </a:rPr>
              <a:t>   Isı sağlamak amacıyla yakılan maddeler</a:t>
            </a:r>
          </a:p>
          <a:p>
            <a:endParaRPr lang="tr-TR" sz="4800" b="1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0578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39552" y="764704"/>
            <a:ext cx="8229600" cy="452596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r-TR" sz="5400" b="1" dirty="0" smtClean="0">
                <a:latin typeface="Comic Sans MS" pitchFamily="66" charset="0"/>
              </a:rPr>
              <a:t>        ARGON</a:t>
            </a:r>
          </a:p>
          <a:p>
            <a:endParaRPr lang="tr-TR" sz="5400" b="1" dirty="0" smtClean="0">
              <a:latin typeface="Comic Sans MS" pitchFamily="66" charset="0"/>
            </a:endParaRPr>
          </a:p>
          <a:p>
            <a:pPr marL="0" indent="0">
              <a:buNone/>
            </a:pPr>
            <a:r>
              <a:rPr lang="tr-TR" sz="5400" b="1" dirty="0" smtClean="0">
                <a:latin typeface="Comic Sans MS" pitchFamily="66" charset="0"/>
              </a:rPr>
              <a:t>Vücudumuzda farklı görevleri olan her çeşit parça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767458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06290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/>
            </a:r>
            <a:br>
              <a:rPr lang="tr-TR" dirty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/>
            </a:r>
            <a:br>
              <a:rPr lang="tr-TR" dirty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/>
            </a:r>
            <a:br>
              <a:rPr lang="tr-TR" dirty="0"/>
            </a:br>
            <a:r>
              <a:rPr lang="tr-TR" sz="8000" b="1" dirty="0" smtClean="0">
                <a:solidFill>
                  <a:schemeClr val="bg1"/>
                </a:solidFill>
                <a:latin typeface="Comic Sans MS" pitchFamily="66" charset="0"/>
              </a:rPr>
              <a:t>MAÇUK </a:t>
            </a:r>
            <a:r>
              <a:rPr lang="tr-TR" dirty="0" smtClean="0">
                <a:latin typeface="Comic Sans MS" pitchFamily="66" charset="0"/>
              </a:rPr>
              <a:t/>
            </a:r>
            <a:br>
              <a:rPr lang="tr-TR" dirty="0" smtClean="0">
                <a:latin typeface="Comic Sans MS" pitchFamily="66" charset="0"/>
              </a:rPr>
            </a:br>
            <a:r>
              <a:rPr lang="tr-TR" dirty="0"/>
              <a:t/>
            </a:r>
            <a:br>
              <a:rPr lang="tr-TR" dirty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/>
            </a:r>
            <a:br>
              <a:rPr lang="tr-TR" dirty="0"/>
            </a:br>
            <a:r>
              <a:rPr lang="tr-TR" sz="6700" b="1" dirty="0" smtClean="0">
                <a:solidFill>
                  <a:schemeClr val="bg1"/>
                </a:solidFill>
                <a:latin typeface="Comic Sans MS" pitchFamily="66" charset="0"/>
              </a:rPr>
              <a:t>Havada yol almak.</a:t>
            </a:r>
            <a:endParaRPr lang="tr-TR" sz="67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7592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tr-TR" sz="5400" b="1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       KATIR</a:t>
            </a:r>
          </a:p>
          <a:p>
            <a:pPr marL="0" indent="0">
              <a:buNone/>
            </a:pPr>
            <a:r>
              <a:rPr lang="tr-TR" sz="5400" b="1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Herhangi bir şeyden artmış olan</a:t>
            </a:r>
          </a:p>
          <a:p>
            <a:endParaRPr lang="tr-TR" sz="5400" b="1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81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39552" y="404664"/>
            <a:ext cx="8229600" cy="488600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sz="6000" b="1" dirty="0" smtClean="0">
                <a:latin typeface="Comic Sans MS" pitchFamily="66" charset="0"/>
              </a:rPr>
              <a:t>       KOTRA</a:t>
            </a:r>
          </a:p>
          <a:p>
            <a:pPr marL="0" indent="0">
              <a:buNone/>
            </a:pPr>
            <a:endParaRPr lang="tr-TR" sz="6000" b="1" dirty="0" smtClean="0">
              <a:latin typeface="Comic Sans MS" pitchFamily="66" charset="0"/>
            </a:endParaRPr>
          </a:p>
          <a:p>
            <a:pPr marL="0" indent="0">
              <a:buNone/>
            </a:pPr>
            <a:r>
              <a:rPr lang="tr-TR" sz="6000" b="1" dirty="0" smtClean="0">
                <a:latin typeface="Comic Sans MS" pitchFamily="66" charset="0"/>
              </a:rPr>
              <a:t>Birlikte iş yapan, ortaklaşa birbirlerine bağlı kimseler.</a:t>
            </a:r>
          </a:p>
          <a:p>
            <a:endParaRPr lang="tr-TR" sz="6000" b="1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2088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r-TR" sz="6000" b="1" dirty="0" smtClean="0">
                <a:latin typeface="Comic Sans MS" pitchFamily="66" charset="0"/>
              </a:rPr>
              <a:t>        SALİM</a:t>
            </a:r>
          </a:p>
          <a:p>
            <a:endParaRPr lang="tr-TR" sz="6000" b="1" dirty="0" smtClean="0">
              <a:latin typeface="Comic Sans MS" pitchFamily="66" charset="0"/>
            </a:endParaRPr>
          </a:p>
          <a:p>
            <a:pPr marL="0" indent="0">
              <a:buNone/>
            </a:pPr>
            <a:r>
              <a:rPr lang="tr-TR" sz="6000" b="1" dirty="0" smtClean="0">
                <a:latin typeface="Comic Sans MS" pitchFamily="66" charset="0"/>
              </a:rPr>
              <a:t>        Örnek</a:t>
            </a:r>
          </a:p>
          <a:p>
            <a:endParaRPr lang="tr-TR" sz="6000" b="1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4555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51520" y="908720"/>
            <a:ext cx="8229600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sz="6000" b="1" dirty="0" smtClean="0">
                <a:latin typeface="Comic Sans MS" pitchFamily="66" charset="0"/>
              </a:rPr>
              <a:t>                                                    		 </a:t>
            </a:r>
            <a:r>
              <a:rPr lang="tr-TR" sz="6000" b="1" dirty="0" smtClean="0">
                <a:solidFill>
                  <a:schemeClr val="bg1"/>
                </a:solidFill>
                <a:latin typeface="Comic Sans MS" pitchFamily="66" charset="0"/>
              </a:rPr>
              <a:t>MARTI</a:t>
            </a:r>
          </a:p>
          <a:p>
            <a:pPr marL="0" indent="0">
              <a:buNone/>
            </a:pPr>
            <a:r>
              <a:rPr lang="tr-TR" sz="6000" b="1" dirty="0" smtClean="0">
                <a:solidFill>
                  <a:schemeClr val="bg1"/>
                </a:solidFill>
                <a:latin typeface="Comic Sans MS" pitchFamily="66" charset="0"/>
              </a:rPr>
              <a:t>                            </a:t>
            </a:r>
          </a:p>
          <a:p>
            <a:pPr marL="0" indent="0">
              <a:buNone/>
            </a:pPr>
            <a:r>
              <a:rPr lang="tr-TR" sz="6000" b="1" dirty="0" smtClean="0">
                <a:solidFill>
                  <a:schemeClr val="bg1"/>
                </a:solidFill>
                <a:latin typeface="Comic Sans MS" pitchFamily="66" charset="0"/>
              </a:rPr>
              <a:t>      At bakımı</a:t>
            </a:r>
          </a:p>
          <a:p>
            <a:endParaRPr lang="tr-TR" sz="6000" b="1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1480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39552" y="836712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4800" b="1" dirty="0" smtClean="0">
                <a:latin typeface="Comic Sans MS" pitchFamily="66" charset="0"/>
              </a:rPr>
              <a:t>         </a:t>
            </a:r>
            <a:r>
              <a:rPr lang="tr-TR" sz="4800" b="1" dirty="0" smtClean="0">
                <a:solidFill>
                  <a:schemeClr val="bg1"/>
                </a:solidFill>
                <a:latin typeface="Comic Sans MS" pitchFamily="66" charset="0"/>
              </a:rPr>
              <a:t>DUYUM</a:t>
            </a:r>
          </a:p>
          <a:p>
            <a:endParaRPr lang="tr-TR" sz="4800" b="1" dirty="0" smtClean="0">
              <a:solidFill>
                <a:schemeClr val="bg1"/>
              </a:solidFill>
              <a:latin typeface="Comic Sans MS" pitchFamily="66" charset="0"/>
            </a:endParaRPr>
          </a:p>
          <a:p>
            <a:pPr marL="0" indent="0">
              <a:buNone/>
            </a:pPr>
            <a:r>
              <a:rPr lang="tr-TR" sz="4800" b="1" dirty="0" smtClean="0">
                <a:solidFill>
                  <a:schemeClr val="bg1"/>
                </a:solidFill>
                <a:latin typeface="Comic Sans MS" pitchFamily="66" charset="0"/>
              </a:rPr>
              <a:t>Her bir nefes alışımızda içebildiğimiz su miktarı</a:t>
            </a:r>
          </a:p>
          <a:p>
            <a:endParaRPr lang="tr-TR" sz="48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3591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836712"/>
            <a:ext cx="8229600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sz="5400" b="1" dirty="0" smtClean="0">
                <a:latin typeface="Comic Sans MS" pitchFamily="66" charset="0"/>
              </a:rPr>
              <a:t>         </a:t>
            </a:r>
            <a:r>
              <a:rPr lang="tr-TR" sz="5400" b="1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ELTİK</a:t>
            </a:r>
          </a:p>
          <a:p>
            <a:endParaRPr lang="tr-TR" sz="5400" b="1" dirty="0" smtClean="0">
              <a:solidFill>
                <a:schemeClr val="tx2">
                  <a:lumMod val="50000"/>
                </a:schemeClr>
              </a:solidFill>
              <a:latin typeface="Comic Sans MS" pitchFamily="66" charset="0"/>
            </a:endParaRPr>
          </a:p>
          <a:p>
            <a:pPr marL="0" indent="0">
              <a:buNone/>
            </a:pPr>
            <a:r>
              <a:rPr lang="tr-TR" sz="5400" b="1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  Çoğul olmayan, tek</a:t>
            </a:r>
          </a:p>
          <a:p>
            <a:endParaRPr lang="tr-TR" sz="5400" b="1" dirty="0">
              <a:solidFill>
                <a:schemeClr val="tx2">
                  <a:lumMod val="50000"/>
                </a:schemeClr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707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11560" y="836712"/>
            <a:ext cx="8229600" cy="452596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r-TR" sz="5400" b="1" dirty="0" smtClean="0">
                <a:latin typeface="Comic Sans MS" pitchFamily="66" charset="0"/>
              </a:rPr>
              <a:t>        </a:t>
            </a:r>
            <a:r>
              <a:rPr lang="tr-TR" sz="5400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MAŞUK</a:t>
            </a:r>
          </a:p>
          <a:p>
            <a:endParaRPr lang="tr-TR" sz="5400" b="1" dirty="0" smtClean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  <a:p>
            <a:pPr marL="0" indent="0">
              <a:buNone/>
            </a:pPr>
            <a:r>
              <a:rPr lang="tr-TR" sz="5400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 Pamuk, yün, ipek gibi   maddelerden yapılan her tür dokuma</a:t>
            </a:r>
          </a:p>
          <a:p>
            <a:endParaRPr lang="tr-TR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9647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23528" y="1052736"/>
            <a:ext cx="8424936" cy="452596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r-TR" sz="5400" b="1" dirty="0" smtClean="0">
                <a:latin typeface="Comic Sans MS" pitchFamily="66" charset="0"/>
              </a:rPr>
              <a:t>       </a:t>
            </a:r>
            <a:r>
              <a:rPr lang="tr-TR" sz="5400" b="1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Comic Sans MS" pitchFamily="66" charset="0"/>
              </a:rPr>
              <a:t>ESPRİ</a:t>
            </a:r>
          </a:p>
          <a:p>
            <a:endParaRPr lang="tr-TR" sz="5400" b="1" dirty="0" smtClean="0">
              <a:solidFill>
                <a:schemeClr val="accent2">
                  <a:lumMod val="20000"/>
                  <a:lumOff val="80000"/>
                </a:schemeClr>
              </a:solidFill>
              <a:latin typeface="Comic Sans MS" pitchFamily="66" charset="0"/>
            </a:endParaRPr>
          </a:p>
          <a:p>
            <a:pPr marL="0" indent="0">
              <a:buNone/>
            </a:pPr>
            <a:r>
              <a:rPr lang="tr-TR" sz="5400" b="1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Comic Sans MS" pitchFamily="66" charset="0"/>
              </a:rPr>
              <a:t>  Savaşta askerlerin  saklanmak için kazdıkları çukur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270641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67544" y="908720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4400" b="1" dirty="0" smtClean="0">
                <a:latin typeface="Comic Sans MS" pitchFamily="66" charset="0"/>
              </a:rPr>
              <a:t>                                         		</a:t>
            </a:r>
            <a:r>
              <a:rPr lang="tr-TR" sz="4400" b="1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Comic Sans MS" pitchFamily="66" charset="0"/>
              </a:rPr>
              <a:t>   ELGİN</a:t>
            </a:r>
          </a:p>
          <a:p>
            <a:endParaRPr lang="tr-TR" sz="4400" b="1" dirty="0" smtClean="0">
              <a:solidFill>
                <a:schemeClr val="accent4">
                  <a:lumMod val="20000"/>
                  <a:lumOff val="80000"/>
                </a:schemeClr>
              </a:solidFill>
              <a:latin typeface="Comic Sans MS" pitchFamily="66" charset="0"/>
            </a:endParaRPr>
          </a:p>
          <a:p>
            <a:pPr marL="0" indent="0">
              <a:buNone/>
            </a:pPr>
            <a:r>
              <a:rPr lang="tr-TR" sz="4400" b="1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Comic Sans MS" pitchFamily="66" charset="0"/>
              </a:rPr>
              <a:t>	Kaynana ve kayın babaya göre oğullarının karısı</a:t>
            </a:r>
          </a:p>
          <a:p>
            <a:endParaRPr lang="tr-TR" sz="4400" b="1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6145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11560" y="404664"/>
            <a:ext cx="8229600" cy="5030019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tr-TR" sz="6400" b="1" dirty="0" smtClean="0">
                <a:latin typeface="Comic Sans MS" pitchFamily="66" charset="0"/>
              </a:rPr>
              <a:t>            </a:t>
            </a:r>
          </a:p>
          <a:p>
            <a:pPr marL="0" indent="0">
              <a:buNone/>
            </a:pPr>
            <a:r>
              <a:rPr lang="tr-TR" sz="6400" b="1" dirty="0">
                <a:solidFill>
                  <a:srgbClr val="663300"/>
                </a:solidFill>
                <a:latin typeface="Comic Sans MS" pitchFamily="66" charset="0"/>
              </a:rPr>
              <a:t> </a:t>
            </a:r>
            <a:r>
              <a:rPr lang="tr-TR" sz="6400" b="1" dirty="0" smtClean="0">
                <a:solidFill>
                  <a:srgbClr val="663300"/>
                </a:solidFill>
                <a:latin typeface="Comic Sans MS" pitchFamily="66" charset="0"/>
              </a:rPr>
              <a:t>        </a:t>
            </a:r>
            <a:r>
              <a:rPr lang="tr-TR" sz="6400" b="1" dirty="0" smtClean="0">
                <a:solidFill>
                  <a:srgbClr val="663300"/>
                </a:solidFill>
                <a:latin typeface="Comic Sans MS" pitchFamily="66" charset="0"/>
              </a:rPr>
              <a:t>ISRAN</a:t>
            </a:r>
            <a:endParaRPr lang="tr-TR" sz="6400" b="1" dirty="0" smtClean="0">
              <a:solidFill>
                <a:srgbClr val="663300"/>
              </a:solidFill>
              <a:latin typeface="Comic Sans MS" pitchFamily="66" charset="0"/>
            </a:endParaRPr>
          </a:p>
          <a:p>
            <a:pPr marL="0" indent="0">
              <a:buNone/>
            </a:pPr>
            <a:endParaRPr lang="tr-TR" sz="6400" b="1" dirty="0" smtClean="0">
              <a:solidFill>
                <a:srgbClr val="663300"/>
              </a:solidFill>
              <a:latin typeface="Comic Sans MS" pitchFamily="66" charset="0"/>
            </a:endParaRPr>
          </a:p>
          <a:p>
            <a:endParaRPr lang="tr-TR" sz="6400" b="1" dirty="0" smtClean="0">
              <a:solidFill>
                <a:srgbClr val="663300"/>
              </a:solidFill>
              <a:latin typeface="Comic Sans MS" pitchFamily="66" charset="0"/>
            </a:endParaRPr>
          </a:p>
          <a:p>
            <a:pPr marL="0" indent="0">
              <a:buNone/>
            </a:pPr>
            <a:r>
              <a:rPr lang="tr-TR" sz="6400" b="1" dirty="0" smtClean="0">
                <a:solidFill>
                  <a:srgbClr val="663300"/>
                </a:solidFill>
                <a:latin typeface="Comic Sans MS" pitchFamily="66" charset="0"/>
              </a:rPr>
              <a:t>   El </a:t>
            </a:r>
            <a:r>
              <a:rPr lang="tr-TR" sz="6400" b="1" dirty="0" smtClean="0">
                <a:solidFill>
                  <a:srgbClr val="663300"/>
                </a:solidFill>
                <a:latin typeface="Comic Sans MS" pitchFamily="66" charset="0"/>
              </a:rPr>
              <a:t>ve ayaklarda aşınma ve </a:t>
            </a:r>
            <a:r>
              <a:rPr lang="tr-TR" sz="6400" b="1" dirty="0" smtClean="0">
                <a:solidFill>
                  <a:srgbClr val="663300"/>
                </a:solidFill>
                <a:latin typeface="Comic Sans MS" pitchFamily="66" charset="0"/>
              </a:rPr>
              <a:t>  sürtünmeye </a:t>
            </a:r>
            <a:r>
              <a:rPr lang="tr-TR" sz="6400" b="1" dirty="0" smtClean="0">
                <a:solidFill>
                  <a:srgbClr val="663300"/>
                </a:solidFill>
                <a:latin typeface="Comic Sans MS" pitchFamily="66" charset="0"/>
              </a:rPr>
              <a:t>bağlı oluşan deri </a:t>
            </a:r>
            <a:r>
              <a:rPr lang="tr-TR" sz="6400" b="1" dirty="0" smtClean="0">
                <a:solidFill>
                  <a:srgbClr val="663300"/>
                </a:solidFill>
                <a:latin typeface="Comic Sans MS" pitchFamily="66" charset="0"/>
              </a:rPr>
              <a:t>kalınlaşması</a:t>
            </a:r>
            <a:endParaRPr lang="tr-TR" sz="6400" b="1" dirty="0" smtClean="0">
              <a:solidFill>
                <a:srgbClr val="663300"/>
              </a:solidFill>
              <a:latin typeface="Comic Sans MS" pitchFamily="66" charset="0"/>
            </a:endParaRPr>
          </a:p>
          <a:p>
            <a:endParaRPr lang="tr-TR" dirty="0">
              <a:solidFill>
                <a:srgbClr val="66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9870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358030" y="188640"/>
            <a:ext cx="5760640" cy="6048672"/>
          </a:xfrm>
        </p:spPr>
        <p:txBody>
          <a:bodyPr>
            <a:normAutofit/>
          </a:bodyPr>
          <a:lstStyle/>
          <a:p>
            <a:r>
              <a:rPr lang="tr-TR" b="1" dirty="0" smtClean="0">
                <a:latin typeface="Comic Sans MS" pitchFamily="66" charset="0"/>
              </a:rPr>
              <a:t>ŞÜKÜR </a:t>
            </a:r>
            <a:br>
              <a:rPr lang="tr-TR" b="1" dirty="0" smtClean="0">
                <a:latin typeface="Comic Sans MS" pitchFamily="66" charset="0"/>
              </a:rPr>
            </a:br>
            <a:r>
              <a:rPr lang="tr-TR" b="1" dirty="0" smtClean="0">
                <a:latin typeface="Comic Sans MS" pitchFamily="66" charset="0"/>
              </a:rPr>
              <a:t/>
            </a:r>
            <a:br>
              <a:rPr lang="tr-TR" b="1" dirty="0" smtClean="0">
                <a:latin typeface="Comic Sans MS" pitchFamily="66" charset="0"/>
              </a:rPr>
            </a:br>
            <a:r>
              <a:rPr lang="tr-TR" b="1" dirty="0">
                <a:latin typeface="Comic Sans MS" pitchFamily="66" charset="0"/>
              </a:rPr>
              <a:t/>
            </a:r>
            <a:br>
              <a:rPr lang="tr-TR" b="1" dirty="0">
                <a:latin typeface="Comic Sans MS" pitchFamily="66" charset="0"/>
              </a:rPr>
            </a:br>
            <a:r>
              <a:rPr lang="tr-TR" b="1" dirty="0" smtClean="0">
                <a:latin typeface="Comic Sans MS" pitchFamily="66" charset="0"/>
              </a:rPr>
              <a:t>Gülünç giyinmiş kadınlara verilen bir söz</a:t>
            </a:r>
            <a:br>
              <a:rPr lang="tr-TR" b="1" dirty="0" smtClean="0">
                <a:latin typeface="Comic Sans MS" pitchFamily="66" charset="0"/>
              </a:rPr>
            </a:br>
            <a:endParaRPr lang="tr-TR" b="1" dirty="0">
              <a:latin typeface="Comic Sans MS" pitchFamily="66" charset="0"/>
            </a:endParaRPr>
          </a:p>
        </p:txBody>
      </p:sp>
      <p:pic>
        <p:nvPicPr>
          <p:cNvPr id="1028" name="Picture 4" descr="http://oi56.tinypic.com/rcj0a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23873"/>
            <a:ext cx="3898451" cy="7184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0219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23528" y="332656"/>
            <a:ext cx="8712968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sz="4800" b="1" dirty="0" smtClean="0">
                <a:latin typeface="Comic Sans MS" pitchFamily="66" charset="0"/>
              </a:rPr>
              <a:t>                                         			</a:t>
            </a:r>
            <a:r>
              <a:rPr lang="tr-TR" sz="4800" b="1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Comic Sans MS" pitchFamily="66" charset="0"/>
              </a:rPr>
              <a:t>KİLİM</a:t>
            </a:r>
            <a:endParaRPr lang="tr-TR" sz="4800" b="1" dirty="0" smtClean="0">
              <a:solidFill>
                <a:schemeClr val="accent2">
                  <a:lumMod val="20000"/>
                  <a:lumOff val="80000"/>
                </a:schemeClr>
              </a:solidFill>
              <a:latin typeface="Comic Sans MS" pitchFamily="66" charset="0"/>
            </a:endParaRPr>
          </a:p>
          <a:p>
            <a:endParaRPr lang="tr-TR" sz="4800" b="1" dirty="0" smtClean="0">
              <a:solidFill>
                <a:schemeClr val="accent2">
                  <a:lumMod val="20000"/>
                  <a:lumOff val="80000"/>
                </a:schemeClr>
              </a:solidFill>
              <a:latin typeface="Comic Sans MS" pitchFamily="66" charset="0"/>
            </a:endParaRPr>
          </a:p>
          <a:p>
            <a:pPr marL="0" indent="0">
              <a:buNone/>
            </a:pPr>
            <a:r>
              <a:rPr lang="tr-TR" sz="4800" b="1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Comic Sans MS" pitchFamily="66" charset="0"/>
              </a:rPr>
              <a:t>  Yeryüzünün </a:t>
            </a:r>
            <a:r>
              <a:rPr lang="tr-TR" sz="4800" b="1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Comic Sans MS" pitchFamily="66" charset="0"/>
              </a:rPr>
              <a:t>herhangi bir </a:t>
            </a:r>
            <a:r>
              <a:rPr lang="tr-TR" sz="4800" b="1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Comic Sans MS" pitchFamily="66" charset="0"/>
              </a:rPr>
              <a:t>     yerinde </a:t>
            </a:r>
            <a:r>
              <a:rPr lang="tr-TR" sz="4800" b="1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Comic Sans MS" pitchFamily="66" charset="0"/>
              </a:rPr>
              <a:t>olan hava </a:t>
            </a:r>
            <a:r>
              <a:rPr lang="tr-TR" sz="4800" b="1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Comic Sans MS" pitchFamily="66" charset="0"/>
              </a:rPr>
              <a:t>olayları</a:t>
            </a:r>
            <a:endParaRPr lang="tr-TR" sz="4800" b="1" dirty="0" smtClean="0">
              <a:solidFill>
                <a:schemeClr val="accent2">
                  <a:lumMod val="20000"/>
                  <a:lumOff val="80000"/>
                </a:schemeClr>
              </a:solidFill>
              <a:latin typeface="Comic Sans MS" pitchFamily="66" charset="0"/>
            </a:endParaRPr>
          </a:p>
          <a:p>
            <a:endParaRPr lang="tr-TR" sz="4800" b="1" dirty="0">
              <a:solidFill>
                <a:schemeClr val="accent2">
                  <a:lumMod val="20000"/>
                  <a:lumOff val="80000"/>
                </a:schemeClr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3445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11560" y="476672"/>
            <a:ext cx="8229600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sz="4800" dirty="0" smtClean="0">
                <a:latin typeface="Comic Sans MS" pitchFamily="66" charset="0"/>
              </a:rPr>
              <a:t>                                    			</a:t>
            </a:r>
            <a:r>
              <a:rPr lang="tr-TR" sz="4800" dirty="0" smtClean="0">
                <a:solidFill>
                  <a:schemeClr val="bg1"/>
                </a:solidFill>
                <a:latin typeface="Comic Sans MS" pitchFamily="66" charset="0"/>
              </a:rPr>
              <a:t>	</a:t>
            </a:r>
            <a:r>
              <a:rPr lang="tr-TR" sz="4800" b="1" dirty="0" smtClean="0">
                <a:solidFill>
                  <a:schemeClr val="bg1"/>
                </a:solidFill>
                <a:latin typeface="Comic Sans MS" pitchFamily="66" charset="0"/>
              </a:rPr>
              <a:t>SERAK</a:t>
            </a:r>
            <a:endParaRPr lang="tr-TR" sz="4800" b="1" dirty="0" smtClean="0">
              <a:solidFill>
                <a:schemeClr val="bg1"/>
              </a:solidFill>
              <a:latin typeface="Comic Sans MS" pitchFamily="66" charset="0"/>
            </a:endParaRPr>
          </a:p>
          <a:p>
            <a:endParaRPr lang="tr-TR" sz="4800" b="1" dirty="0" smtClean="0">
              <a:solidFill>
                <a:schemeClr val="bg1"/>
              </a:solidFill>
              <a:latin typeface="Comic Sans MS" pitchFamily="66" charset="0"/>
            </a:endParaRPr>
          </a:p>
          <a:p>
            <a:pPr marL="0" indent="0">
              <a:buNone/>
            </a:pPr>
            <a:r>
              <a:rPr lang="tr-TR" sz="4800" b="1" dirty="0" smtClean="0">
                <a:solidFill>
                  <a:schemeClr val="bg1"/>
                </a:solidFill>
                <a:latin typeface="Comic Sans MS" pitchFamily="66" charset="0"/>
              </a:rPr>
              <a:t>Vatani vazifesini yapan, sivil olmayan </a:t>
            </a:r>
            <a:r>
              <a:rPr lang="tr-TR" sz="4800" b="1" dirty="0" smtClean="0">
                <a:solidFill>
                  <a:schemeClr val="bg1"/>
                </a:solidFill>
                <a:latin typeface="Comic Sans MS" pitchFamily="66" charset="0"/>
              </a:rPr>
              <a:t>görevliler</a:t>
            </a:r>
            <a:endParaRPr lang="tr-TR" sz="4800" b="1" dirty="0" smtClean="0">
              <a:solidFill>
                <a:schemeClr val="bg1"/>
              </a:solidFill>
              <a:latin typeface="Comic Sans MS" pitchFamily="66" charset="0"/>
            </a:endParaRPr>
          </a:p>
          <a:p>
            <a:endParaRPr lang="tr-TR" sz="48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0391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39552" y="188640"/>
            <a:ext cx="8229600" cy="531805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sz="4800" b="1" dirty="0" smtClean="0">
                <a:latin typeface="Comic Sans MS" pitchFamily="66" charset="0"/>
              </a:rPr>
              <a:t>                                    		</a:t>
            </a:r>
            <a:r>
              <a:rPr lang="tr-TR" sz="4800" b="1" dirty="0" smtClean="0">
                <a:solidFill>
                  <a:schemeClr val="bg1"/>
                </a:solidFill>
                <a:latin typeface="Comic Sans MS" pitchFamily="66" charset="0"/>
              </a:rPr>
              <a:t>	ÖNDER</a:t>
            </a:r>
            <a:endParaRPr lang="tr-TR" sz="4800" b="1" dirty="0" smtClean="0">
              <a:solidFill>
                <a:schemeClr val="bg1"/>
              </a:solidFill>
              <a:latin typeface="Comic Sans MS" pitchFamily="66" charset="0"/>
            </a:endParaRPr>
          </a:p>
          <a:p>
            <a:endParaRPr lang="tr-TR" sz="4800" b="1" dirty="0" smtClean="0">
              <a:solidFill>
                <a:schemeClr val="bg1"/>
              </a:solidFill>
              <a:latin typeface="Comic Sans MS" pitchFamily="66" charset="0"/>
            </a:endParaRPr>
          </a:p>
          <a:p>
            <a:pPr marL="0" indent="0">
              <a:buNone/>
            </a:pPr>
            <a:r>
              <a:rPr lang="tr-TR" sz="4800" b="1" dirty="0" smtClean="0">
                <a:solidFill>
                  <a:schemeClr val="bg1"/>
                </a:solidFill>
                <a:latin typeface="Comic Sans MS" pitchFamily="66" charset="0"/>
              </a:rPr>
              <a:t>Tavuk </a:t>
            </a:r>
            <a:r>
              <a:rPr lang="tr-TR" sz="4800" b="1" dirty="0" smtClean="0">
                <a:solidFill>
                  <a:schemeClr val="bg1"/>
                </a:solidFill>
                <a:latin typeface="Comic Sans MS" pitchFamily="66" charset="0"/>
              </a:rPr>
              <a:t>ya da dana etiyle yapılan bir tür </a:t>
            </a:r>
            <a:r>
              <a:rPr lang="tr-TR" sz="4800" b="1" dirty="0" smtClean="0">
                <a:solidFill>
                  <a:schemeClr val="bg1"/>
                </a:solidFill>
                <a:latin typeface="Comic Sans MS" pitchFamily="66" charset="0"/>
              </a:rPr>
              <a:t>kebap</a:t>
            </a:r>
            <a:endParaRPr lang="tr-TR" sz="4800" b="1" dirty="0" smtClean="0">
              <a:solidFill>
                <a:schemeClr val="bg1"/>
              </a:solidFill>
              <a:latin typeface="Comic Sans MS" pitchFamily="66" charset="0"/>
            </a:endParaRPr>
          </a:p>
          <a:p>
            <a:endParaRPr lang="tr-TR" sz="48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768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r-TR" sz="5400" b="1" dirty="0" smtClean="0">
                <a:latin typeface="Comic Sans MS" pitchFamily="66" charset="0"/>
              </a:rPr>
              <a:t>        </a:t>
            </a:r>
            <a:r>
              <a:rPr lang="tr-TR" sz="5400" b="1" dirty="0" smtClean="0">
                <a:solidFill>
                  <a:schemeClr val="bg1"/>
                </a:solidFill>
                <a:latin typeface="Comic Sans MS" pitchFamily="66" charset="0"/>
              </a:rPr>
              <a:t>KREMA</a:t>
            </a:r>
            <a:endParaRPr lang="tr-TR" sz="5400" b="1" dirty="0" smtClean="0">
              <a:solidFill>
                <a:schemeClr val="bg1"/>
              </a:solidFill>
              <a:latin typeface="Comic Sans MS" pitchFamily="66" charset="0"/>
            </a:endParaRPr>
          </a:p>
          <a:p>
            <a:pPr marL="0" indent="0">
              <a:buNone/>
            </a:pPr>
            <a:r>
              <a:rPr lang="tr-TR" sz="5400" b="1" dirty="0" smtClean="0">
                <a:solidFill>
                  <a:schemeClr val="bg1"/>
                </a:solidFill>
                <a:latin typeface="Comic Sans MS" pitchFamily="66" charset="0"/>
              </a:rPr>
              <a:t> Bilme</a:t>
            </a:r>
            <a:r>
              <a:rPr lang="tr-TR" sz="5400" b="1" dirty="0" smtClean="0">
                <a:solidFill>
                  <a:schemeClr val="bg1"/>
                </a:solidFill>
                <a:latin typeface="Comic Sans MS" pitchFamily="66" charset="0"/>
              </a:rPr>
              <a:t>, öğrenme </a:t>
            </a:r>
            <a:r>
              <a:rPr lang="tr-TR" sz="5400" b="1" dirty="0" smtClean="0">
                <a:solidFill>
                  <a:schemeClr val="bg1"/>
                </a:solidFill>
                <a:latin typeface="Comic Sans MS" pitchFamily="66" charset="0"/>
              </a:rPr>
              <a:t>isteği</a:t>
            </a:r>
            <a:endParaRPr lang="tr-TR" sz="5400" b="1" dirty="0" smtClean="0">
              <a:solidFill>
                <a:schemeClr val="bg1"/>
              </a:solidFill>
              <a:latin typeface="Comic Sans MS" pitchFamily="66" charset="0"/>
            </a:endParaRPr>
          </a:p>
          <a:p>
            <a:endParaRPr lang="tr-TR" sz="54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0932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67544" y="620688"/>
            <a:ext cx="8229600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sz="6000" b="1" dirty="0" smtClean="0">
                <a:latin typeface="Comic Sans MS" pitchFamily="66" charset="0"/>
              </a:rPr>
              <a:t>                                    		 </a:t>
            </a:r>
            <a:r>
              <a:rPr lang="tr-TR" sz="6000" b="1" dirty="0" smtClean="0">
                <a:solidFill>
                  <a:schemeClr val="bg1"/>
                </a:solidFill>
                <a:latin typeface="Comic Sans MS" pitchFamily="66" charset="0"/>
              </a:rPr>
              <a:t>AZMAK</a:t>
            </a:r>
            <a:endParaRPr lang="tr-TR" sz="6000" b="1" dirty="0" smtClean="0">
              <a:solidFill>
                <a:schemeClr val="bg1"/>
              </a:solidFill>
              <a:latin typeface="Comic Sans MS" pitchFamily="66" charset="0"/>
            </a:endParaRPr>
          </a:p>
          <a:p>
            <a:pPr marL="0" indent="0">
              <a:buNone/>
            </a:pPr>
            <a:r>
              <a:rPr lang="tr-TR" sz="6000" b="1" dirty="0" smtClean="0">
                <a:solidFill>
                  <a:schemeClr val="bg1"/>
                </a:solidFill>
                <a:latin typeface="Comic Sans MS" pitchFamily="66" charset="0"/>
              </a:rPr>
              <a:t>Toprağa </a:t>
            </a:r>
            <a:r>
              <a:rPr lang="tr-TR" sz="6000" b="1" dirty="0" smtClean="0">
                <a:solidFill>
                  <a:schemeClr val="bg1"/>
                </a:solidFill>
                <a:latin typeface="Comic Sans MS" pitchFamily="66" charset="0"/>
              </a:rPr>
              <a:t>çukur açmak için kullanılan bir tür </a:t>
            </a:r>
            <a:r>
              <a:rPr lang="tr-TR" sz="6000" b="1" dirty="0" smtClean="0">
                <a:solidFill>
                  <a:schemeClr val="bg1"/>
                </a:solidFill>
                <a:latin typeface="Comic Sans MS" pitchFamily="66" charset="0"/>
              </a:rPr>
              <a:t>alet</a:t>
            </a:r>
            <a:endParaRPr lang="tr-TR" sz="6000" b="1" dirty="0" smtClean="0">
              <a:solidFill>
                <a:schemeClr val="bg1"/>
              </a:solidFill>
              <a:latin typeface="Comic Sans MS" pitchFamily="66" charset="0"/>
            </a:endParaRPr>
          </a:p>
          <a:p>
            <a:endParaRPr lang="tr-TR" sz="6000" b="1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4638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764704"/>
            <a:ext cx="8748464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4800" b="1" dirty="0" smtClean="0">
                <a:latin typeface="Comic Sans MS" pitchFamily="66" charset="0"/>
              </a:rPr>
              <a:t>                                        		</a:t>
            </a:r>
            <a:r>
              <a:rPr lang="tr-TR" sz="4800" b="1" dirty="0" smtClean="0">
                <a:solidFill>
                  <a:schemeClr val="bg1"/>
                </a:solidFill>
                <a:latin typeface="Comic Sans MS" pitchFamily="66" charset="0"/>
              </a:rPr>
              <a:t>	YABAN</a:t>
            </a:r>
            <a:endParaRPr lang="tr-TR" sz="4800" b="1" dirty="0" smtClean="0">
              <a:solidFill>
                <a:schemeClr val="bg1"/>
              </a:solidFill>
              <a:latin typeface="Comic Sans MS" pitchFamily="66" charset="0"/>
            </a:endParaRPr>
          </a:p>
          <a:p>
            <a:endParaRPr lang="tr-TR" sz="4800" b="1" dirty="0" smtClean="0">
              <a:solidFill>
                <a:schemeClr val="bg1"/>
              </a:solidFill>
              <a:latin typeface="Comic Sans MS" pitchFamily="66" charset="0"/>
            </a:endParaRPr>
          </a:p>
          <a:p>
            <a:pPr marL="0" indent="0">
              <a:buNone/>
            </a:pPr>
            <a:r>
              <a:rPr lang="tr-TR" sz="4800" b="1" dirty="0" smtClean="0">
                <a:solidFill>
                  <a:schemeClr val="bg1"/>
                </a:solidFill>
                <a:latin typeface="Comic Sans MS" pitchFamily="66" charset="0"/>
              </a:rPr>
              <a:t> Bir </a:t>
            </a:r>
            <a:r>
              <a:rPr lang="tr-TR" sz="4800" b="1" dirty="0" smtClean="0">
                <a:solidFill>
                  <a:schemeClr val="bg1"/>
                </a:solidFill>
                <a:latin typeface="Comic Sans MS" pitchFamily="66" charset="0"/>
              </a:rPr>
              <a:t>kadın </a:t>
            </a:r>
            <a:r>
              <a:rPr lang="tr-TR" sz="4800" b="1" dirty="0" err="1" smtClean="0">
                <a:solidFill>
                  <a:schemeClr val="bg1"/>
                </a:solidFill>
                <a:latin typeface="Comic Sans MS" pitchFamily="66" charset="0"/>
              </a:rPr>
              <a:t>ünvanı,hitap</a:t>
            </a:r>
            <a:r>
              <a:rPr lang="tr-TR" sz="4800" b="1" dirty="0" smtClean="0">
                <a:solidFill>
                  <a:schemeClr val="bg1"/>
                </a:solidFill>
                <a:latin typeface="Comic Sans MS" pitchFamily="66" charset="0"/>
              </a:rPr>
              <a:t> şekli</a:t>
            </a:r>
            <a:endParaRPr lang="tr-TR" sz="4800" b="1" dirty="0" smtClean="0">
              <a:solidFill>
                <a:schemeClr val="bg1"/>
              </a:solidFill>
              <a:latin typeface="Comic Sans MS" pitchFamily="66" charset="0"/>
            </a:endParaRPr>
          </a:p>
          <a:p>
            <a:endParaRPr lang="tr-TR" sz="48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1428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67544" y="764704"/>
            <a:ext cx="8229600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sz="5400" b="1" dirty="0" smtClean="0">
                <a:latin typeface="Comic Sans MS" pitchFamily="66" charset="0"/>
              </a:rPr>
              <a:t>                                          			</a:t>
            </a:r>
            <a:r>
              <a:rPr lang="tr-TR" sz="5400" b="1" dirty="0" smtClean="0">
                <a:solidFill>
                  <a:schemeClr val="bg1"/>
                </a:solidFill>
                <a:latin typeface="Comic Sans MS" pitchFamily="66" charset="0"/>
              </a:rPr>
              <a:t>MELAS</a:t>
            </a:r>
            <a:endParaRPr lang="tr-TR" sz="5400" b="1" dirty="0" smtClean="0">
              <a:solidFill>
                <a:schemeClr val="bg1"/>
              </a:solidFill>
              <a:latin typeface="Comic Sans MS" pitchFamily="66" charset="0"/>
            </a:endParaRPr>
          </a:p>
          <a:p>
            <a:pPr marL="0" indent="0">
              <a:buNone/>
            </a:pPr>
            <a:r>
              <a:rPr lang="tr-TR" sz="5400" b="1" dirty="0" smtClean="0">
                <a:solidFill>
                  <a:schemeClr val="bg1"/>
                </a:solidFill>
                <a:latin typeface="Comic Sans MS" pitchFamily="66" charset="0"/>
              </a:rPr>
              <a:t>Çok </a:t>
            </a:r>
            <a:r>
              <a:rPr lang="tr-TR" sz="5400" b="1" dirty="0" smtClean="0">
                <a:solidFill>
                  <a:schemeClr val="bg1"/>
                </a:solidFill>
                <a:latin typeface="Comic Sans MS" pitchFamily="66" charset="0"/>
              </a:rPr>
              <a:t>değerli, parlak bir tür maden </a:t>
            </a:r>
            <a:r>
              <a:rPr lang="tr-TR" sz="5400" b="1" dirty="0" smtClean="0">
                <a:solidFill>
                  <a:schemeClr val="bg1"/>
                </a:solidFill>
                <a:latin typeface="Comic Sans MS" pitchFamily="66" charset="0"/>
              </a:rPr>
              <a:t>taşı</a:t>
            </a:r>
            <a:endParaRPr lang="tr-TR" sz="5400" b="1" dirty="0" smtClean="0">
              <a:solidFill>
                <a:schemeClr val="bg1"/>
              </a:solidFill>
              <a:latin typeface="Comic Sans MS" pitchFamily="66" charset="0"/>
            </a:endParaRPr>
          </a:p>
          <a:p>
            <a:endParaRPr lang="tr-TR" sz="5400" b="1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6738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908720"/>
            <a:ext cx="8229600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sz="4800" b="1" dirty="0" smtClean="0">
                <a:latin typeface="Comic Sans MS" pitchFamily="66" charset="0"/>
              </a:rPr>
              <a:t>                                       			</a:t>
            </a:r>
            <a:r>
              <a:rPr lang="tr-TR" sz="4800" b="1" dirty="0" smtClean="0">
                <a:solidFill>
                  <a:srgbClr val="FFFF00"/>
                </a:solidFill>
                <a:latin typeface="Comic Sans MS" pitchFamily="66" charset="0"/>
              </a:rPr>
              <a:t>KÜTÜR</a:t>
            </a:r>
            <a:endParaRPr lang="tr-TR" sz="4800" b="1" dirty="0" smtClean="0">
              <a:solidFill>
                <a:srgbClr val="FFFF00"/>
              </a:solidFill>
              <a:latin typeface="Comic Sans MS" pitchFamily="66" charset="0"/>
            </a:endParaRPr>
          </a:p>
          <a:p>
            <a:endParaRPr lang="tr-TR" sz="4800" b="1" dirty="0" smtClean="0">
              <a:solidFill>
                <a:srgbClr val="FFFF00"/>
              </a:solidFill>
              <a:latin typeface="Comic Sans MS" pitchFamily="66" charset="0"/>
            </a:endParaRPr>
          </a:p>
          <a:p>
            <a:pPr marL="0" indent="0">
              <a:buNone/>
            </a:pPr>
            <a:r>
              <a:rPr lang="tr-TR" sz="4800" b="1" dirty="0" smtClean="0">
                <a:solidFill>
                  <a:srgbClr val="FFFF00"/>
                </a:solidFill>
                <a:latin typeface="Comic Sans MS" pitchFamily="66" charset="0"/>
              </a:rPr>
              <a:t>Halk </a:t>
            </a:r>
            <a:r>
              <a:rPr lang="tr-TR" sz="4800" b="1" dirty="0" smtClean="0">
                <a:solidFill>
                  <a:srgbClr val="FFFF00"/>
                </a:solidFill>
                <a:latin typeface="Comic Sans MS" pitchFamily="66" charset="0"/>
              </a:rPr>
              <a:t>ezgisi, yöresel milli </a:t>
            </a:r>
            <a:r>
              <a:rPr lang="tr-TR" sz="4800" b="1" dirty="0" smtClean="0">
                <a:solidFill>
                  <a:srgbClr val="FFFF00"/>
                </a:solidFill>
                <a:latin typeface="Comic Sans MS" pitchFamily="66" charset="0"/>
              </a:rPr>
              <a:t>müziğimiz</a:t>
            </a:r>
            <a:endParaRPr lang="tr-TR" sz="4800" b="1" dirty="0" smtClean="0">
              <a:solidFill>
                <a:srgbClr val="FFFF00"/>
              </a:solidFill>
              <a:latin typeface="Comic Sans MS" pitchFamily="66" charset="0"/>
            </a:endParaRPr>
          </a:p>
          <a:p>
            <a:endParaRPr lang="tr-TR" sz="4800" b="1" dirty="0">
              <a:solidFill>
                <a:srgbClr val="FFFF0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9440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11560" y="548680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4400" b="1" dirty="0" smtClean="0">
                <a:latin typeface="Comic Sans MS" pitchFamily="66" charset="0"/>
              </a:rPr>
              <a:t>                                    	</a:t>
            </a:r>
            <a:r>
              <a:rPr lang="tr-TR" sz="4400" b="1" dirty="0" smtClean="0">
                <a:solidFill>
                  <a:schemeClr val="bg2"/>
                </a:solidFill>
                <a:latin typeface="Comic Sans MS" pitchFamily="66" charset="0"/>
              </a:rPr>
              <a:t>		KAHİN</a:t>
            </a:r>
            <a:endParaRPr lang="tr-TR" sz="4400" b="1" dirty="0" smtClean="0">
              <a:solidFill>
                <a:schemeClr val="bg2"/>
              </a:solidFill>
              <a:latin typeface="Comic Sans MS" pitchFamily="66" charset="0"/>
            </a:endParaRPr>
          </a:p>
          <a:p>
            <a:endParaRPr lang="tr-TR" sz="4400" b="1" dirty="0" smtClean="0">
              <a:solidFill>
                <a:schemeClr val="bg2"/>
              </a:solidFill>
              <a:latin typeface="Comic Sans MS" pitchFamily="66" charset="0"/>
            </a:endParaRPr>
          </a:p>
          <a:p>
            <a:pPr marL="0" indent="0">
              <a:buNone/>
            </a:pPr>
            <a:r>
              <a:rPr lang="tr-TR" sz="4400" b="1" dirty="0" smtClean="0">
                <a:solidFill>
                  <a:schemeClr val="bg2"/>
                </a:solidFill>
                <a:latin typeface="Comic Sans MS" pitchFamily="66" charset="0"/>
              </a:rPr>
              <a:t>  Bir </a:t>
            </a:r>
            <a:r>
              <a:rPr lang="tr-TR" sz="4400" b="1" dirty="0" smtClean="0">
                <a:solidFill>
                  <a:schemeClr val="bg2"/>
                </a:solidFill>
                <a:latin typeface="Comic Sans MS" pitchFamily="66" charset="0"/>
              </a:rPr>
              <a:t>kadın ve bir erkeğin resmi evlenme </a:t>
            </a:r>
            <a:r>
              <a:rPr lang="tr-TR" sz="4400" b="1" dirty="0" smtClean="0">
                <a:solidFill>
                  <a:schemeClr val="bg2"/>
                </a:solidFill>
                <a:latin typeface="Comic Sans MS" pitchFamily="66" charset="0"/>
              </a:rPr>
              <a:t>töreni</a:t>
            </a:r>
            <a:endParaRPr lang="tr-TR" sz="4400" b="1" dirty="0" smtClean="0">
              <a:solidFill>
                <a:schemeClr val="bg2"/>
              </a:solidFill>
              <a:latin typeface="Comic Sans MS" pitchFamily="66" charset="0"/>
            </a:endParaRPr>
          </a:p>
          <a:p>
            <a:endParaRPr lang="tr-TR" sz="4400" b="1" dirty="0">
              <a:solidFill>
                <a:schemeClr val="bg2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7818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83568" y="260648"/>
            <a:ext cx="8229600" cy="1143000"/>
          </a:xfrm>
        </p:spPr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620688"/>
            <a:ext cx="8604448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sz="4800" b="1" dirty="0" smtClean="0">
                <a:latin typeface="Comic Sans MS" pitchFamily="66" charset="0"/>
              </a:rPr>
              <a:t>                                  			</a:t>
            </a:r>
            <a:r>
              <a:rPr lang="tr-TR" sz="4800" b="1" dirty="0" smtClean="0">
                <a:solidFill>
                  <a:schemeClr val="bg2"/>
                </a:solidFill>
                <a:latin typeface="Comic Sans MS" pitchFamily="66" charset="0"/>
              </a:rPr>
              <a:t>KIŞLA</a:t>
            </a:r>
            <a:endParaRPr lang="tr-TR" sz="4800" b="1" dirty="0" smtClean="0">
              <a:solidFill>
                <a:schemeClr val="bg2"/>
              </a:solidFill>
              <a:latin typeface="Comic Sans MS" pitchFamily="66" charset="0"/>
            </a:endParaRPr>
          </a:p>
          <a:p>
            <a:pPr marL="0" indent="0">
              <a:buNone/>
            </a:pPr>
            <a:endParaRPr lang="tr-TR" sz="4800" b="1" dirty="0" smtClean="0">
              <a:solidFill>
                <a:schemeClr val="bg2"/>
              </a:solidFill>
              <a:latin typeface="Comic Sans MS" pitchFamily="66" charset="0"/>
            </a:endParaRPr>
          </a:p>
          <a:p>
            <a:pPr marL="0" indent="0">
              <a:buNone/>
            </a:pPr>
            <a:r>
              <a:rPr lang="tr-TR" sz="4800" b="1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Comic Sans MS" pitchFamily="66" charset="0"/>
              </a:rPr>
              <a:t>Beğenilen </a:t>
            </a:r>
            <a:r>
              <a:rPr lang="tr-TR" sz="4800" b="1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Comic Sans MS" pitchFamily="66" charset="0"/>
              </a:rPr>
              <a:t>bir şeyi ellerimizi birbirine vurarak tebrik </a:t>
            </a:r>
            <a:r>
              <a:rPr lang="tr-TR" sz="4800" b="1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Comic Sans MS" pitchFamily="66" charset="0"/>
              </a:rPr>
              <a:t>etme</a:t>
            </a:r>
            <a:endParaRPr lang="tr-TR" sz="4800" b="1" dirty="0">
              <a:solidFill>
                <a:schemeClr val="accent2">
                  <a:lumMod val="20000"/>
                  <a:lumOff val="80000"/>
                </a:schemeClr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7531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5400" dirty="0" smtClean="0">
                <a:latin typeface="Comic Sans MS" pitchFamily="66" charset="0"/>
              </a:rPr>
              <a:t/>
            </a:r>
            <a:br>
              <a:rPr lang="tr-TR" sz="5400" dirty="0" smtClean="0">
                <a:latin typeface="Comic Sans MS" pitchFamily="66" charset="0"/>
              </a:rPr>
            </a:br>
            <a:r>
              <a:rPr lang="tr-TR" sz="5400" dirty="0">
                <a:latin typeface="Comic Sans MS" pitchFamily="66" charset="0"/>
              </a:rPr>
              <a:t/>
            </a:r>
            <a:br>
              <a:rPr lang="tr-TR" sz="5400" dirty="0">
                <a:latin typeface="Comic Sans MS" pitchFamily="66" charset="0"/>
              </a:rPr>
            </a:br>
            <a:r>
              <a:rPr lang="tr-TR" sz="5400" dirty="0" smtClean="0">
                <a:latin typeface="Comic Sans MS" pitchFamily="66" charset="0"/>
              </a:rPr>
              <a:t/>
            </a:r>
            <a:br>
              <a:rPr lang="tr-TR" sz="5400" dirty="0" smtClean="0">
                <a:latin typeface="Comic Sans MS" pitchFamily="66" charset="0"/>
              </a:rPr>
            </a:br>
            <a:r>
              <a:rPr lang="tr-TR" sz="5400" dirty="0">
                <a:latin typeface="Comic Sans MS" pitchFamily="66" charset="0"/>
              </a:rPr>
              <a:t/>
            </a:r>
            <a:br>
              <a:rPr lang="tr-TR" sz="5400" dirty="0">
                <a:latin typeface="Comic Sans MS" pitchFamily="66" charset="0"/>
              </a:rPr>
            </a:br>
            <a:r>
              <a:rPr lang="tr-TR" sz="5400" dirty="0" smtClean="0">
                <a:solidFill>
                  <a:srgbClr val="FFFF00"/>
                </a:solidFill>
                <a:latin typeface="Comic Sans MS" pitchFamily="66" charset="0"/>
              </a:rPr>
              <a:t/>
            </a:r>
            <a:br>
              <a:rPr lang="tr-TR" sz="5400" dirty="0" smtClean="0">
                <a:solidFill>
                  <a:srgbClr val="FFFF00"/>
                </a:solidFill>
                <a:latin typeface="Comic Sans MS" pitchFamily="66" charset="0"/>
              </a:rPr>
            </a:br>
            <a:r>
              <a:rPr lang="tr-TR" sz="5400" b="1" dirty="0" smtClean="0">
                <a:solidFill>
                  <a:srgbClr val="FFFF00"/>
                </a:solidFill>
                <a:latin typeface="Comic Sans MS" pitchFamily="66" charset="0"/>
              </a:rPr>
              <a:t>AYDER</a:t>
            </a:r>
            <a:br>
              <a:rPr lang="tr-TR" sz="5400" b="1" dirty="0" smtClean="0">
                <a:solidFill>
                  <a:srgbClr val="FFFF00"/>
                </a:solidFill>
                <a:latin typeface="Comic Sans MS" pitchFamily="66" charset="0"/>
              </a:rPr>
            </a:br>
            <a:r>
              <a:rPr lang="tr-TR" sz="5400" b="1" dirty="0">
                <a:solidFill>
                  <a:srgbClr val="FFFF00"/>
                </a:solidFill>
                <a:latin typeface="Comic Sans MS" pitchFamily="66" charset="0"/>
              </a:rPr>
              <a:t/>
            </a:r>
            <a:br>
              <a:rPr lang="tr-TR" sz="5400" b="1" dirty="0">
                <a:solidFill>
                  <a:srgbClr val="FFFF00"/>
                </a:solidFill>
                <a:latin typeface="Comic Sans MS" pitchFamily="66" charset="0"/>
              </a:rPr>
            </a:br>
            <a:r>
              <a:rPr lang="tr-TR" sz="5400" b="1" dirty="0" smtClean="0">
                <a:solidFill>
                  <a:srgbClr val="FFFF00"/>
                </a:solidFill>
                <a:latin typeface="Comic Sans MS" pitchFamily="66" charset="0"/>
              </a:rPr>
              <a:t/>
            </a:r>
            <a:br>
              <a:rPr lang="tr-TR" sz="5400" b="1" dirty="0" smtClean="0">
                <a:solidFill>
                  <a:srgbClr val="FFFF00"/>
                </a:solidFill>
                <a:latin typeface="Comic Sans MS" pitchFamily="66" charset="0"/>
              </a:rPr>
            </a:br>
            <a:r>
              <a:rPr lang="tr-TR" sz="5400" b="1" dirty="0" smtClean="0">
                <a:solidFill>
                  <a:srgbClr val="FFFF00"/>
                </a:solidFill>
                <a:latin typeface="Comic Sans MS" pitchFamily="66" charset="0"/>
              </a:rPr>
              <a:t/>
            </a:r>
            <a:br>
              <a:rPr lang="tr-TR" sz="5400" b="1" dirty="0" smtClean="0">
                <a:solidFill>
                  <a:srgbClr val="FFFF00"/>
                </a:solidFill>
                <a:latin typeface="Comic Sans MS" pitchFamily="66" charset="0"/>
              </a:rPr>
            </a:br>
            <a:r>
              <a:rPr lang="tr-TR" sz="5400" b="1" dirty="0" smtClean="0">
                <a:solidFill>
                  <a:srgbClr val="FFFF00"/>
                </a:solidFill>
                <a:latin typeface="Comic Sans MS" pitchFamily="66" charset="0"/>
              </a:rPr>
              <a:t>Büyük su kütlesi, deniz.</a:t>
            </a:r>
            <a:endParaRPr lang="tr-TR" sz="5400" b="1" dirty="0">
              <a:solidFill>
                <a:srgbClr val="FFFF0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1227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     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11560" y="692696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dirty="0" smtClean="0"/>
              <a:t>			</a:t>
            </a:r>
            <a:r>
              <a:rPr lang="tr-TR" sz="5700" b="1" dirty="0" smtClean="0">
                <a:solidFill>
                  <a:srgbClr val="FFFF00"/>
                </a:solidFill>
                <a:latin typeface="Comic Sans MS" pitchFamily="66" charset="0"/>
              </a:rPr>
              <a:t>ÇAKAL</a:t>
            </a:r>
            <a:endParaRPr lang="tr-TR" sz="5700" b="1" dirty="0" smtClean="0">
              <a:solidFill>
                <a:srgbClr val="FFFF00"/>
              </a:solidFill>
              <a:latin typeface="Comic Sans MS" pitchFamily="66" charset="0"/>
            </a:endParaRPr>
          </a:p>
          <a:p>
            <a:endParaRPr lang="tr-TR" sz="5700" b="1" dirty="0" smtClean="0">
              <a:solidFill>
                <a:srgbClr val="FFFF00"/>
              </a:solidFill>
              <a:latin typeface="Comic Sans MS" pitchFamily="66" charset="0"/>
            </a:endParaRPr>
          </a:p>
          <a:p>
            <a:pPr marL="0" indent="0">
              <a:buNone/>
            </a:pPr>
            <a:r>
              <a:rPr lang="tr-TR" sz="5700" b="1" dirty="0" smtClean="0">
                <a:solidFill>
                  <a:srgbClr val="FFFF00"/>
                </a:solidFill>
                <a:latin typeface="Comic Sans MS" pitchFamily="66" charset="0"/>
              </a:rPr>
              <a:t>Yüksek </a:t>
            </a:r>
            <a:r>
              <a:rPr lang="tr-TR" sz="5700" b="1" dirty="0" err="1" smtClean="0">
                <a:solidFill>
                  <a:srgbClr val="FFFF00"/>
                </a:solidFill>
                <a:latin typeface="Comic Sans MS" pitchFamily="66" charset="0"/>
              </a:rPr>
              <a:t>olmayan,engin</a:t>
            </a:r>
            <a:endParaRPr lang="tr-TR" sz="5700" b="1" dirty="0" smtClean="0">
              <a:solidFill>
                <a:srgbClr val="FFFF00"/>
              </a:solidFill>
              <a:latin typeface="Comic Sans MS" pitchFamily="66" charset="0"/>
            </a:endParaRPr>
          </a:p>
          <a:p>
            <a:endParaRPr lang="tr-TR" sz="5700" b="1" dirty="0">
              <a:solidFill>
                <a:srgbClr val="FFFF0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5879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23528" y="764704"/>
            <a:ext cx="8229600" cy="452596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r-TR" sz="4800" b="1" dirty="0" smtClean="0">
                <a:latin typeface="Comic Sans MS" pitchFamily="66" charset="0"/>
              </a:rPr>
              <a:t>                                   			PATİS</a:t>
            </a:r>
            <a:endParaRPr lang="tr-TR" sz="4800" b="1" dirty="0" smtClean="0">
              <a:latin typeface="Comic Sans MS" pitchFamily="66" charset="0"/>
            </a:endParaRPr>
          </a:p>
          <a:p>
            <a:endParaRPr lang="tr-TR" sz="4800" b="1" dirty="0" smtClean="0">
              <a:latin typeface="Comic Sans MS" pitchFamily="66" charset="0"/>
            </a:endParaRPr>
          </a:p>
          <a:p>
            <a:pPr marL="0" indent="0">
              <a:buNone/>
            </a:pPr>
            <a:r>
              <a:rPr lang="tr-TR" sz="4800" b="1" dirty="0" smtClean="0">
                <a:latin typeface="Comic Sans MS" pitchFamily="66" charset="0"/>
              </a:rPr>
              <a:t>Bir </a:t>
            </a:r>
            <a:r>
              <a:rPr lang="tr-TR" sz="4800" b="1" dirty="0" smtClean="0">
                <a:latin typeface="Comic Sans MS" pitchFamily="66" charset="0"/>
              </a:rPr>
              <a:t>şeyin gerçek yönünü ortaya çıkaracak delilleri </a:t>
            </a:r>
            <a:r>
              <a:rPr lang="tr-TR" sz="4800" b="1" dirty="0" smtClean="0">
                <a:latin typeface="Comic Sans MS" pitchFamily="66" charset="0"/>
              </a:rPr>
              <a:t>sunma</a:t>
            </a:r>
            <a:endParaRPr lang="tr-TR" sz="4800" b="1" dirty="0" smtClean="0">
              <a:latin typeface="Comic Sans MS" pitchFamily="66" charset="0"/>
            </a:endParaRPr>
          </a:p>
          <a:p>
            <a:endParaRPr lang="tr-TR" sz="4800" b="1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533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r-TR" sz="6000" b="1" dirty="0" smtClean="0">
                <a:latin typeface="Comic Sans MS" pitchFamily="66" charset="0"/>
              </a:rPr>
              <a:t>       ENVER</a:t>
            </a:r>
            <a:endParaRPr lang="tr-TR" sz="6000" b="1" dirty="0" smtClean="0">
              <a:latin typeface="Comic Sans MS" pitchFamily="66" charset="0"/>
            </a:endParaRPr>
          </a:p>
          <a:p>
            <a:pPr marL="0" indent="0">
              <a:buNone/>
            </a:pPr>
            <a:r>
              <a:rPr lang="tr-TR" sz="6000" b="1" dirty="0" smtClean="0">
                <a:latin typeface="Comic Sans MS" pitchFamily="66" charset="0"/>
              </a:rPr>
              <a:t>       </a:t>
            </a:r>
          </a:p>
          <a:p>
            <a:pPr marL="0" indent="0">
              <a:buNone/>
            </a:pPr>
            <a:r>
              <a:rPr lang="tr-TR" sz="6000" b="1" dirty="0">
                <a:latin typeface="Comic Sans MS" pitchFamily="66" charset="0"/>
              </a:rPr>
              <a:t> </a:t>
            </a:r>
            <a:r>
              <a:rPr lang="tr-TR" sz="6000" b="1" dirty="0" smtClean="0">
                <a:latin typeface="Comic Sans MS" pitchFamily="66" charset="0"/>
              </a:rPr>
              <a:t>      </a:t>
            </a:r>
            <a:r>
              <a:rPr lang="tr-TR" sz="6000" b="1" dirty="0" smtClean="0">
                <a:latin typeface="Comic Sans MS" pitchFamily="66" charset="0"/>
              </a:rPr>
              <a:t>Kainat</a:t>
            </a:r>
            <a:endParaRPr lang="tr-TR" sz="6000" b="1" dirty="0" smtClean="0">
              <a:latin typeface="Comic Sans MS" pitchFamily="66" charset="0"/>
            </a:endParaRPr>
          </a:p>
          <a:p>
            <a:endParaRPr lang="tr-TR" sz="6000" b="1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130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95536" y="-11507"/>
            <a:ext cx="8229600" cy="1143000"/>
          </a:xfrm>
        </p:spPr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11560" y="620688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4800" b="1" dirty="0" smtClean="0">
                <a:latin typeface="Comic Sans MS" pitchFamily="66" charset="0"/>
              </a:rPr>
              <a:t>                              			</a:t>
            </a:r>
            <a:r>
              <a:rPr lang="tr-TR" sz="4800" b="1" dirty="0" smtClean="0">
                <a:solidFill>
                  <a:srgbClr val="663300"/>
                </a:solidFill>
                <a:latin typeface="Comic Sans MS" pitchFamily="66" charset="0"/>
              </a:rPr>
              <a:t>KANTO</a:t>
            </a:r>
            <a:endParaRPr lang="tr-TR" sz="4800" b="1" dirty="0" smtClean="0">
              <a:solidFill>
                <a:srgbClr val="663300"/>
              </a:solidFill>
              <a:latin typeface="Comic Sans MS" pitchFamily="66" charset="0"/>
            </a:endParaRPr>
          </a:p>
          <a:p>
            <a:endParaRPr lang="tr-TR" sz="4800" b="1" dirty="0" smtClean="0">
              <a:solidFill>
                <a:srgbClr val="663300"/>
              </a:solidFill>
              <a:latin typeface="Comic Sans MS" pitchFamily="66" charset="0"/>
            </a:endParaRPr>
          </a:p>
          <a:p>
            <a:pPr marL="0" indent="0">
              <a:buNone/>
            </a:pPr>
            <a:r>
              <a:rPr lang="tr-TR" sz="4800" b="1" dirty="0" smtClean="0">
                <a:solidFill>
                  <a:srgbClr val="663300"/>
                </a:solidFill>
                <a:latin typeface="Comic Sans MS" pitchFamily="66" charset="0"/>
              </a:rPr>
              <a:t>Biten </a:t>
            </a:r>
            <a:r>
              <a:rPr lang="tr-TR" sz="4800" b="1" dirty="0" smtClean="0">
                <a:solidFill>
                  <a:srgbClr val="663300"/>
                </a:solidFill>
                <a:latin typeface="Comic Sans MS" pitchFamily="66" charset="0"/>
              </a:rPr>
              <a:t>cümlelerin sonuna konan </a:t>
            </a:r>
            <a:r>
              <a:rPr lang="tr-TR" sz="4800" b="1" dirty="0" smtClean="0">
                <a:solidFill>
                  <a:srgbClr val="663300"/>
                </a:solidFill>
                <a:latin typeface="Comic Sans MS" pitchFamily="66" charset="0"/>
              </a:rPr>
              <a:t>işaret</a:t>
            </a:r>
            <a:endParaRPr lang="tr-TR" sz="4800" b="1" dirty="0" smtClean="0">
              <a:solidFill>
                <a:srgbClr val="663300"/>
              </a:solidFill>
              <a:latin typeface="Comic Sans MS" pitchFamily="66" charset="0"/>
            </a:endParaRPr>
          </a:p>
          <a:p>
            <a:endParaRPr lang="tr-TR" sz="4800" b="1" dirty="0">
              <a:solidFill>
                <a:srgbClr val="66330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0248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46854" y="188640"/>
            <a:ext cx="8928992" cy="495801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sz="7200" b="1" dirty="0" smtClean="0">
                <a:latin typeface="Comic Sans MS" pitchFamily="66" charset="0"/>
              </a:rPr>
              <a:t>                              			</a:t>
            </a:r>
            <a:r>
              <a:rPr lang="tr-TR" sz="54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Comic Sans MS" pitchFamily="66" charset="0"/>
              </a:rPr>
              <a:t>EYLEK</a:t>
            </a:r>
            <a:endParaRPr lang="tr-TR" sz="5400" b="1" dirty="0" smtClean="0">
              <a:solidFill>
                <a:schemeClr val="accent6">
                  <a:lumMod val="40000"/>
                  <a:lumOff val="60000"/>
                </a:schemeClr>
              </a:solidFill>
              <a:latin typeface="Comic Sans MS" pitchFamily="66" charset="0"/>
            </a:endParaRPr>
          </a:p>
          <a:p>
            <a:pPr marL="0" indent="0">
              <a:buNone/>
            </a:pPr>
            <a:r>
              <a:rPr lang="tr-TR" sz="54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Comic Sans MS" pitchFamily="66" charset="0"/>
              </a:rPr>
              <a:t> Ceket </a:t>
            </a:r>
            <a:r>
              <a:rPr lang="tr-TR" sz="54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Comic Sans MS" pitchFamily="66" charset="0"/>
              </a:rPr>
              <a:t>altına giyilen, kolsuz ve kısa </a:t>
            </a:r>
            <a:r>
              <a:rPr lang="tr-TR" sz="54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Comic Sans MS" pitchFamily="66" charset="0"/>
              </a:rPr>
              <a:t>giysi</a:t>
            </a:r>
            <a:endParaRPr lang="tr-TR" sz="5400" b="1" dirty="0" smtClean="0">
              <a:solidFill>
                <a:schemeClr val="accent6">
                  <a:lumMod val="40000"/>
                  <a:lumOff val="60000"/>
                </a:schemeClr>
              </a:solidFill>
              <a:latin typeface="Comic Sans MS" pitchFamily="66" charset="0"/>
            </a:endParaRPr>
          </a:p>
          <a:p>
            <a:endParaRPr lang="tr-TR" sz="5400" b="1" dirty="0">
              <a:solidFill>
                <a:schemeClr val="accent6">
                  <a:lumMod val="40000"/>
                  <a:lumOff val="60000"/>
                </a:schemeClr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164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tr-TR" b="1" dirty="0" smtClean="0">
                <a:solidFill>
                  <a:srgbClr val="92D050"/>
                </a:solidFill>
                <a:latin typeface="Comic Sans MS" pitchFamily="66" charset="0"/>
              </a:rPr>
              <a:t>MAHUR</a:t>
            </a:r>
            <a:br>
              <a:rPr lang="tr-TR" b="1" dirty="0" smtClean="0">
                <a:solidFill>
                  <a:srgbClr val="92D050"/>
                </a:solidFill>
                <a:latin typeface="Comic Sans MS" pitchFamily="66" charset="0"/>
              </a:rPr>
            </a:br>
            <a:r>
              <a:rPr lang="tr-TR" b="1" dirty="0" smtClean="0">
                <a:solidFill>
                  <a:srgbClr val="92D050"/>
                </a:solidFill>
                <a:latin typeface="Comic Sans MS" pitchFamily="66" charset="0"/>
              </a:rPr>
              <a:t/>
            </a:r>
            <a:br>
              <a:rPr lang="tr-TR" b="1" dirty="0" smtClean="0">
                <a:solidFill>
                  <a:srgbClr val="92D050"/>
                </a:solidFill>
                <a:latin typeface="Comic Sans MS" pitchFamily="66" charset="0"/>
              </a:rPr>
            </a:br>
            <a:r>
              <a:rPr lang="tr-TR" b="1" dirty="0" smtClean="0">
                <a:solidFill>
                  <a:srgbClr val="92D050"/>
                </a:solidFill>
                <a:latin typeface="Comic Sans MS" pitchFamily="66" charset="0"/>
              </a:rPr>
              <a:t/>
            </a:r>
            <a:br>
              <a:rPr lang="tr-TR" b="1" dirty="0" smtClean="0">
                <a:solidFill>
                  <a:srgbClr val="92D050"/>
                </a:solidFill>
                <a:latin typeface="Comic Sans MS" pitchFamily="66" charset="0"/>
              </a:rPr>
            </a:br>
            <a:r>
              <a:rPr lang="tr-TR" b="1" dirty="0" smtClean="0">
                <a:solidFill>
                  <a:srgbClr val="92D050"/>
                </a:solidFill>
                <a:latin typeface="Comic Sans MS" pitchFamily="66" charset="0"/>
              </a:rPr>
              <a:t>Özellikle </a:t>
            </a:r>
            <a:r>
              <a:rPr lang="tr-TR" b="1" dirty="0" smtClean="0">
                <a:solidFill>
                  <a:srgbClr val="92D050"/>
                </a:solidFill>
                <a:latin typeface="Comic Sans MS" pitchFamily="66" charset="0"/>
              </a:rPr>
              <a:t>Ramazan ayında iftarda yenen bir tür </a:t>
            </a:r>
            <a:r>
              <a:rPr lang="tr-TR" b="1" dirty="0" smtClean="0">
                <a:solidFill>
                  <a:srgbClr val="92D050"/>
                </a:solidFill>
                <a:latin typeface="Comic Sans MS" pitchFamily="66" charset="0"/>
              </a:rPr>
              <a:t>yiyecek</a:t>
            </a:r>
            <a:r>
              <a:rPr lang="tr-TR" b="1" dirty="0" smtClean="0">
                <a:solidFill>
                  <a:srgbClr val="92D050"/>
                </a:solidFill>
                <a:latin typeface="Comic Sans MS" pitchFamily="66" charset="0"/>
              </a:rPr>
              <a:t/>
            </a:r>
            <a:br>
              <a:rPr lang="tr-TR" b="1" dirty="0" smtClean="0">
                <a:solidFill>
                  <a:srgbClr val="92D050"/>
                </a:solidFill>
                <a:latin typeface="Comic Sans MS" pitchFamily="66" charset="0"/>
              </a:rPr>
            </a:br>
            <a:endParaRPr lang="tr-TR" b="1" dirty="0">
              <a:solidFill>
                <a:srgbClr val="92D050"/>
              </a:solidFill>
              <a:latin typeface="Comic Sans MS" pitchFamily="66" charset="0"/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619672" y="4581128"/>
            <a:ext cx="6400800" cy="1752600"/>
          </a:xfrm>
        </p:spPr>
        <p:txBody>
          <a:bodyPr/>
          <a:lstStyle/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252322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23528" y="1556792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r>
              <a:rPr lang="tr-TR" b="1" dirty="0" smtClean="0">
                <a:solidFill>
                  <a:schemeClr val="bg1"/>
                </a:solidFill>
                <a:latin typeface="Chiller" pitchFamily="82" charset="0"/>
              </a:rPr>
              <a:t>               </a:t>
            </a:r>
            <a:r>
              <a:rPr lang="tr-TR" sz="2800" b="1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Comic Sans MS" pitchFamily="66" charset="0"/>
              </a:rPr>
              <a:t>NAZİRE MERZECİ İLKOKULU</a:t>
            </a:r>
          </a:p>
          <a:p>
            <a:pPr marL="0" indent="0">
              <a:buNone/>
            </a:pPr>
            <a:r>
              <a:rPr lang="tr-TR" sz="2800" b="1" dirty="0">
                <a:solidFill>
                  <a:schemeClr val="accent2">
                    <a:lumMod val="20000"/>
                    <a:lumOff val="80000"/>
                  </a:schemeClr>
                </a:solidFill>
                <a:latin typeface="Comic Sans MS" pitchFamily="66" charset="0"/>
              </a:rPr>
              <a:t> </a:t>
            </a:r>
            <a:r>
              <a:rPr lang="tr-TR" sz="2800" b="1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Comic Sans MS" pitchFamily="66" charset="0"/>
              </a:rPr>
              <a:t>             2/B SINIF ÖĞRETMENİ</a:t>
            </a:r>
            <a:endParaRPr lang="tr-TR" sz="2800" b="1" dirty="0">
              <a:solidFill>
                <a:schemeClr val="accent2">
                  <a:lumMod val="20000"/>
                  <a:lumOff val="80000"/>
                </a:schemeClr>
              </a:solidFill>
              <a:latin typeface="Comic Sans MS" pitchFamily="66" charset="0"/>
            </a:endParaRPr>
          </a:p>
          <a:p>
            <a:pPr marL="0" indent="0">
              <a:buNone/>
            </a:pPr>
            <a:r>
              <a:rPr lang="tr-TR" sz="2800" b="1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Comic Sans MS" pitchFamily="66" charset="0"/>
              </a:rPr>
              <a:t>                   NEVİN YÜCEL</a:t>
            </a:r>
            <a:endParaRPr lang="tr-TR" sz="2800" b="1" dirty="0">
              <a:solidFill>
                <a:schemeClr val="accent2">
                  <a:lumMod val="20000"/>
                  <a:lumOff val="80000"/>
                </a:schemeClr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3498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445624" cy="5832648"/>
          </a:xfrm>
        </p:spPr>
        <p:txBody>
          <a:bodyPr>
            <a:normAutofit/>
          </a:bodyPr>
          <a:lstStyle/>
          <a:p>
            <a:r>
              <a:rPr lang="tr-TR" sz="4800" b="1" cap="all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19685" dist="12700" dir="5400000" algn="tl" rotWithShape="0">
                    <a:srgbClr val="4F81BD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Comic Sans MS" pitchFamily="66" charset="0"/>
                <a:ea typeface="+mn-ea"/>
                <a:cs typeface="+mn-cs"/>
              </a:rPr>
              <a:t>MÜDÜR</a:t>
            </a:r>
            <a:r>
              <a:rPr lang="tr-TR" dirty="0"/>
              <a:t/>
            </a:r>
            <a:br>
              <a:rPr lang="tr-TR" dirty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  </a:t>
            </a:r>
            <a:r>
              <a:rPr lang="tr-TR" sz="3200" b="1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İçine çeşitli katıklar konarak </a:t>
            </a:r>
            <a:br>
              <a:rPr lang="tr-TR" sz="3200" b="1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</a:br>
            <a:r>
              <a:rPr lang="tr-TR" sz="3200" b="1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 sarılmış yufka ekmeği</a:t>
            </a:r>
            <a:endParaRPr lang="tr-TR" sz="3200" b="1" dirty="0">
              <a:solidFill>
                <a:schemeClr val="tx2">
                  <a:lumMod val="50000"/>
                </a:schemeClr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1431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11560" y="908720"/>
            <a:ext cx="8229600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sz="4000" b="1" dirty="0" smtClean="0">
                <a:solidFill>
                  <a:srgbClr val="FF0000"/>
                </a:solidFill>
                <a:latin typeface="Comic Sans MS" pitchFamily="66" charset="0"/>
              </a:rPr>
              <a:t>           </a:t>
            </a:r>
            <a:r>
              <a:rPr lang="tr-TR" sz="7200" b="1" dirty="0" smtClean="0">
                <a:solidFill>
                  <a:srgbClr val="FF0000"/>
                </a:solidFill>
                <a:latin typeface="Comic Sans MS" pitchFamily="66" charset="0"/>
              </a:rPr>
              <a:t>YANAL</a:t>
            </a:r>
            <a:endParaRPr lang="tr-TR" sz="7200" b="1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endParaRPr lang="tr-TR" sz="4000" b="1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pPr marL="0" indent="0">
              <a:buNone/>
            </a:pPr>
            <a:r>
              <a:rPr lang="tr-TR" sz="4000" b="1" dirty="0" smtClean="0">
                <a:solidFill>
                  <a:srgbClr val="FF0000"/>
                </a:solidFill>
                <a:latin typeface="Comic Sans MS" pitchFamily="66" charset="0"/>
              </a:rPr>
              <a:t>    </a:t>
            </a:r>
            <a:r>
              <a:rPr lang="tr-TR" sz="4000" b="1" dirty="0" smtClean="0">
                <a:solidFill>
                  <a:srgbClr val="FF0000"/>
                </a:solidFill>
                <a:latin typeface="Comic Sans MS" pitchFamily="66" charset="0"/>
              </a:rPr>
              <a:t>Gerçeğe </a:t>
            </a:r>
            <a:r>
              <a:rPr lang="tr-TR" sz="4000" b="1" dirty="0" err="1" smtClean="0">
                <a:solidFill>
                  <a:srgbClr val="FF0000"/>
                </a:solidFill>
                <a:latin typeface="Comic Sans MS" pitchFamily="66" charset="0"/>
              </a:rPr>
              <a:t>uymayan,doğru</a:t>
            </a:r>
            <a:r>
              <a:rPr lang="tr-TR" sz="4000" b="1" dirty="0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tr-TR" sz="4000" b="1" dirty="0" smtClean="0">
                <a:solidFill>
                  <a:srgbClr val="FF0000"/>
                </a:solidFill>
                <a:latin typeface="Comic Sans MS" pitchFamily="66" charset="0"/>
              </a:rPr>
              <a:t>olmayan söz.</a:t>
            </a:r>
          </a:p>
          <a:p>
            <a:endParaRPr lang="tr-TR" sz="4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869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5112568"/>
          </a:xfrm>
        </p:spPr>
        <p:txBody>
          <a:bodyPr>
            <a:normAutofit/>
          </a:bodyPr>
          <a:lstStyle/>
          <a:p>
            <a:r>
              <a:rPr lang="tr-TR" sz="7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  <a:ea typeface="+mn-ea"/>
                <a:cs typeface="+mn-cs"/>
              </a:rPr>
              <a:t>MEKKE</a:t>
            </a:r>
            <a:r>
              <a:rPr lang="tr-TR" dirty="0" smtClean="0">
                <a:latin typeface="Comic Sans MS" pitchFamily="66" charset="0"/>
              </a:rPr>
              <a:t/>
            </a:r>
            <a:br>
              <a:rPr lang="tr-TR" dirty="0" smtClean="0">
                <a:latin typeface="Comic Sans MS" pitchFamily="66" charset="0"/>
              </a:rPr>
            </a:br>
            <a:r>
              <a:rPr lang="tr-TR" dirty="0" smtClean="0">
                <a:latin typeface="Comic Sans MS" pitchFamily="66" charset="0"/>
              </a:rPr>
              <a:t/>
            </a:r>
            <a:br>
              <a:rPr lang="tr-TR" dirty="0" smtClean="0">
                <a:latin typeface="Comic Sans MS" pitchFamily="66" charset="0"/>
              </a:rPr>
            </a:br>
            <a:r>
              <a:rPr lang="tr-TR" b="1" dirty="0" smtClean="0">
                <a:solidFill>
                  <a:schemeClr val="bg1"/>
                </a:solidFill>
                <a:latin typeface="Comic Sans MS" pitchFamily="66" charset="0"/>
              </a:rPr>
              <a:t>Hamurun pişirilmesiyle yapılan temel yiyecek</a:t>
            </a:r>
            <a:endParaRPr lang="tr-TR" b="1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5060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43000" b="-4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61459"/>
          </a:xfrm>
        </p:spPr>
        <p:txBody>
          <a:bodyPr>
            <a:noAutofit/>
          </a:bodyPr>
          <a:lstStyle/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tr-TR" sz="13800" b="1" dirty="0" smtClean="0">
                <a:solidFill>
                  <a:schemeClr val="bg1"/>
                </a:solidFill>
                <a:effectLst/>
                <a:latin typeface="Comic Sans MS" pitchFamily="66" charset="0"/>
                <a:ea typeface="Calibri"/>
                <a:cs typeface="Times New Roman"/>
              </a:rPr>
              <a:t>KESİT</a:t>
            </a:r>
            <a:endParaRPr lang="tr-TR" sz="2400" b="1" dirty="0">
              <a:solidFill>
                <a:schemeClr val="bg1"/>
              </a:solidFill>
              <a:latin typeface="Comic Sans MS" pitchFamily="66" charset="0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endParaRPr lang="tr-TR" sz="2400" b="1" dirty="0">
              <a:solidFill>
                <a:schemeClr val="bg1"/>
              </a:solidFill>
              <a:latin typeface="Comic Sans MS" pitchFamily="66" charset="0"/>
              <a:ea typeface="Calibri"/>
              <a:cs typeface="Times New Roman"/>
            </a:endParaRPr>
          </a:p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tr-TR" sz="4000" b="1" dirty="0" smtClean="0">
                <a:solidFill>
                  <a:schemeClr val="bg1"/>
                </a:solidFill>
                <a:effectLst/>
                <a:latin typeface="Comic Sans MS" pitchFamily="66" charset="0"/>
                <a:ea typeface="Calibri"/>
                <a:cs typeface="Times New Roman"/>
              </a:rPr>
              <a:t> </a:t>
            </a:r>
            <a:endParaRPr lang="tr-TR" sz="2400" b="1" dirty="0">
              <a:solidFill>
                <a:schemeClr val="bg1"/>
              </a:solidFill>
              <a:latin typeface="Comic Sans MS" pitchFamily="66" charset="0"/>
              <a:ea typeface="Calibri"/>
              <a:cs typeface="Times New Roman"/>
            </a:endParaRPr>
          </a:p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tr-TR" sz="4000" b="1" dirty="0" smtClean="0">
                <a:solidFill>
                  <a:schemeClr val="bg1"/>
                </a:solidFill>
                <a:effectLst/>
                <a:latin typeface="Comic Sans MS" pitchFamily="66" charset="0"/>
                <a:ea typeface="Calibri"/>
                <a:cs typeface="Times New Roman"/>
              </a:rPr>
              <a:t>Dilek, rica.</a:t>
            </a:r>
            <a:endParaRPr lang="tr-TR" sz="2400" b="1" dirty="0">
              <a:solidFill>
                <a:schemeClr val="bg1"/>
              </a:solidFill>
              <a:latin typeface="Comic Sans MS" pitchFamily="66" charset="0"/>
              <a:ea typeface="Calibri"/>
              <a:cs typeface="Times New Roman"/>
            </a:endParaRPr>
          </a:p>
          <a:p>
            <a:endParaRPr lang="tr-TR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815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0000" r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522514"/>
          </a:xfrm>
        </p:spPr>
        <p:txBody>
          <a:bodyPr/>
          <a:lstStyle/>
          <a:p>
            <a:r>
              <a:rPr lang="tr-TR" dirty="0" err="1" smtClean="0">
                <a:solidFill>
                  <a:schemeClr val="bg1"/>
                </a:solidFill>
                <a:latin typeface="Cooper Black" pitchFamily="18" charset="0"/>
              </a:rPr>
              <a:t>aloktaçi</a:t>
            </a:r>
            <a:endParaRPr lang="tr-TR" dirty="0">
              <a:solidFill>
                <a:schemeClr val="bg1"/>
              </a:solidFill>
              <a:latin typeface="Cooper Black" pitchFamily="18" charset="0"/>
            </a:endParaRPr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tr-TR" dirty="0" smtClean="0">
              <a:solidFill>
                <a:schemeClr val="bg1"/>
              </a:solidFill>
              <a:latin typeface="Comic Sans MS" pitchFamily="66" charset="0"/>
            </a:endParaRPr>
          </a:p>
          <a:p>
            <a:pPr marL="0" indent="0">
              <a:buNone/>
            </a:pPr>
            <a:endParaRPr lang="tr-TR" dirty="0">
              <a:solidFill>
                <a:schemeClr val="bg1"/>
              </a:solidFill>
              <a:latin typeface="Comic Sans MS" pitchFamily="66" charset="0"/>
            </a:endParaRPr>
          </a:p>
          <a:p>
            <a:pPr marL="0" indent="0">
              <a:buNone/>
            </a:pPr>
            <a:endParaRPr lang="tr-TR" dirty="0" smtClean="0">
              <a:solidFill>
                <a:schemeClr val="bg1"/>
              </a:solidFill>
              <a:latin typeface="Comic Sans MS" pitchFamily="66" charset="0"/>
            </a:endParaRPr>
          </a:p>
          <a:p>
            <a:pPr marL="0" indent="0">
              <a:buNone/>
            </a:pPr>
            <a:r>
              <a:rPr lang="tr-TR" sz="4000" b="1" dirty="0" smtClean="0">
                <a:solidFill>
                  <a:schemeClr val="bg1"/>
                </a:solidFill>
                <a:latin typeface="Comic Sans MS" pitchFamily="66" charset="0"/>
              </a:rPr>
              <a:t> Çocukların çok sevdiği bir tatlı</a:t>
            </a:r>
            <a:endParaRPr lang="tr-TR" sz="40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7264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302</TotalTime>
  <Words>218</Words>
  <Application>Microsoft Office PowerPoint</Application>
  <PresentationFormat>Ekran Gösterisi (4:3)</PresentationFormat>
  <Paragraphs>152</Paragraphs>
  <Slides>46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46</vt:i4>
      </vt:variant>
    </vt:vector>
  </HeadingPairs>
  <TitlesOfParts>
    <vt:vector size="47" baseType="lpstr">
      <vt:lpstr>Ofis Teması</vt:lpstr>
      <vt:lpstr>KIRAÇ      Eskiden giyilen bir tür ayakkabı</vt:lpstr>
      <vt:lpstr>      MAÇUK     Havada yol almak.</vt:lpstr>
      <vt:lpstr>ŞÜKÜR    Gülünç giyinmiş kadınlara verilen bir söz </vt:lpstr>
      <vt:lpstr>     AYDER    Büyük su kütlesi, deniz.</vt:lpstr>
      <vt:lpstr>MÜDÜR    İçine çeşitli katıklar konarak   sarılmış yufka ekmeği</vt:lpstr>
      <vt:lpstr>PowerPoint Sunusu</vt:lpstr>
      <vt:lpstr>MEKKE  Hamurun pişirilmesiyle yapılan temel yiyecek</vt:lpstr>
      <vt:lpstr>PowerPoint Sunusu</vt:lpstr>
      <vt:lpstr>aloktaçi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      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      </vt:lpstr>
      <vt:lpstr>PowerPoint Sunusu</vt:lpstr>
      <vt:lpstr>PowerPoint Sunusu</vt:lpstr>
      <vt:lpstr>PowerPoint Sunusu</vt:lpstr>
      <vt:lpstr>PowerPoint Sunusu</vt:lpstr>
      <vt:lpstr>MAHUR   Özellikle Ramazan ayında iftarda yenen bir tür yiyecek </vt:lpstr>
      <vt:lpstr>PowerPoint Sunusu</vt:lpstr>
    </vt:vector>
  </TitlesOfParts>
  <Company>~ By M.Baran ™ ~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MAHUR     Özellikle Ramazan ayında iftarda yenen bir tür yiyecek. </dc:title>
  <dc:creator>Yiğit</dc:creator>
  <cp:lastModifiedBy>Yiğit</cp:lastModifiedBy>
  <cp:revision>93</cp:revision>
  <dcterms:created xsi:type="dcterms:W3CDTF">2013-01-12T12:12:52Z</dcterms:created>
  <dcterms:modified xsi:type="dcterms:W3CDTF">2013-01-21T07:29:16Z</dcterms:modified>
</cp:coreProperties>
</file>