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6"/>
  </p:notesMasterIdLst>
  <p:sldIdLst>
    <p:sldId id="256" r:id="rId2"/>
    <p:sldId id="257" r:id="rId3"/>
    <p:sldId id="258" r:id="rId4"/>
    <p:sldId id="261" r:id="rId5"/>
    <p:sldId id="262" r:id="rId6"/>
    <p:sldId id="259" r:id="rId7"/>
    <p:sldId id="260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91" r:id="rId28"/>
    <p:sldId id="283" r:id="rId29"/>
    <p:sldId id="284" r:id="rId30"/>
    <p:sldId id="285" r:id="rId31"/>
    <p:sldId id="286" r:id="rId32"/>
    <p:sldId id="287" r:id="rId33"/>
    <p:sldId id="288" r:id="rId34"/>
    <p:sldId id="292" r:id="rId3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2" autoAdjust="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877ED5-CAC5-4D6C-B7A9-17B9B8FDC768}" type="datetimeFigureOut">
              <a:rPr lang="tr-TR" smtClean="0"/>
              <a:t>06.04.2013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0257D0-9470-40C5-A157-C1B5A04FADC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6437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02792F14-4193-4B8C-989A-D92B12F3F135}" type="datetime1">
              <a:rPr lang="tr-TR" smtClean="0"/>
              <a:t>06.04.2013</a:t>
            </a:fld>
            <a:endParaRPr lang="tr-TR"/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91DA35C-87B4-438A-A2ED-8183F189619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tr-TR" smtClean="0"/>
              <a:t>…Egitimhane.com…</a:t>
            </a:r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5513FA1-646B-4010-BD2C-8EB76030FFE3}" type="datetime1">
              <a:rPr lang="tr-TR" smtClean="0"/>
              <a:t>06.04.2013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1DA35C-87B4-438A-A2ED-8183F189619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29EA4E-DDFE-44BD-A906-504A6BF9AC31}" type="datetime1">
              <a:rPr lang="tr-TR" smtClean="0"/>
              <a:t>06.04.2013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1DA35C-87B4-438A-A2ED-8183F189619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E9A2B8-C983-440D-9458-DFE7C2D917C5}" type="datetime1">
              <a:rPr lang="tr-TR" smtClean="0"/>
              <a:t>06.04.2013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1DA35C-87B4-438A-A2ED-8183F189619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2243C0EE-06E7-4375-878A-45B722D4D355}" type="datetime1">
              <a:rPr lang="tr-TR" smtClean="0"/>
              <a:t>06.04.2013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91DA35C-87B4-438A-A2ED-8183F189619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tr-TR" smtClean="0"/>
              <a:t>…Egitimhane.com…</a:t>
            </a:r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DC385-BA8E-42B0-A74C-E2D02BBA582E}" type="datetime1">
              <a:rPr lang="tr-TR" smtClean="0"/>
              <a:t>06.04.2013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091DA35C-87B4-438A-A2ED-8183F189619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dörtgen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291345-3E40-4D6A-915B-71B33316826C}" type="datetime1">
              <a:rPr lang="tr-TR" smtClean="0"/>
              <a:t>06.04.2013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091DA35C-87B4-438A-A2ED-8183F189619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ED2B21-EE91-4C78-90E7-816CA769F18F}" type="datetime1">
              <a:rPr lang="tr-TR" smtClean="0"/>
              <a:t>06.04.2013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1DA35C-87B4-438A-A2ED-8183F189619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ECDAA9-C47E-4761-B9A6-C4465BF4E24A}" type="datetime1">
              <a:rPr lang="tr-TR" smtClean="0"/>
              <a:t>06.04.2013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1DA35C-87B4-438A-A2ED-8183F189619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9" name="8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0ACB1AA4-1600-4A0B-B21C-C1ADC3B443BD}" type="datetime1">
              <a:rPr lang="tr-TR" smtClean="0"/>
              <a:t>06.04.2013</a:t>
            </a:fld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91DA35C-87B4-438A-A2ED-8183F189619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tr-TR" smtClean="0"/>
              <a:t>…Egitimhane.com…</a:t>
            </a:r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FC44489-627F-4E8C-AD4F-035513F599F1}" type="datetime1">
              <a:rPr lang="tr-TR" smtClean="0"/>
              <a:t>06.04.2013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91DA35C-87B4-438A-A2ED-8183F189619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tr-TR" smtClean="0"/>
              <a:t>…Egitimhane.com…</a:t>
            </a:r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48C252C0-03C7-4924-9588-E6AE58543DF5}" type="datetime1">
              <a:rPr lang="tr-TR" smtClean="0"/>
              <a:t>06.04.2013</a:t>
            </a:fld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091DA35C-87B4-438A-A2ED-8183F189619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kesirin+anlat%C4%B1m%C4%B1&amp;source=images&amp;cd=&amp;cad=rja&amp;docid=PIJ5tIMFY4ektM&amp;tbnid=mjveLbUhEwfjMM:&amp;ved=0CAUQjRw&amp;url=http://www.delinetciler.net/forum/bilgi-merkezi/156825-bilesik-kesirler-konu-anlatimi.html&amp;ei=BNdeUdzEFIO5O8nugNgO&amp;bvm=bv.44770516,d.ZGU&amp;psig=AFQjCNFTY5DBuTsa9LVpawx9zw4efmArcA&amp;ust=1365256255458500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hyperlink" Target="http://www.google.com.tr/url?sa=i&amp;rct=j&amp;q=kesirin+anlat%C4%B1m%C4%B1&amp;source=images&amp;cd=&amp;cad=rja&amp;docid=PIJ5tIMFY4ektM&amp;tbnid=mjveLbUhEwfjMM:&amp;ved=0CAUQjRw&amp;url=http://birim-kesirler.nedirogren.com/&amp;ei=GddeUeWfC4bJParWgbgJ&amp;bvm=bv.44770516,d.ZGU&amp;psig=AFQjCNFTY5DBuTsa9LVpawx9zw4efmArcA&amp;ust=1365256255458500" TargetMode="Externa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soru+i%C5%9Fareti&amp;source=images&amp;cd=&amp;cad=rja&amp;docid=ypcs2W4-UzHaQM&amp;tbnid=zHCaFAMwG4RP0M:&amp;ved=0CAUQjRw&amp;url=http://www.emrebakir.com/naptim-nettim.html&amp;ei=8N1eUf3kMcWuO-CVgXg&amp;bvm=bv.44770516,d.ZGU&amp;psig=AFQjCNEl9rJpCWV0o_95ZiXnKyrQic48oA&amp;ust=1365257706832856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3.+s%C4%B1n%C4%B1f+kesirlerle+ilgili+sorular+ve+cevaplar&amp;source=images&amp;cd=&amp;cad=rja&amp;docid=m7ZCuuZdP8cBlM&amp;tbnid=TqesXdRgRiZxvM:&amp;ved=0CAUQjRw&amp;url=http://testcoz.dersizlesene.com/Ilkogretim/3-Sinif/Matematik-Testleri/Kesirler-1-136.html&amp;ei=7t5eUZWpDI3EPf2dgegG&amp;bvm=bv.44770516,d.ZWU&amp;psig=AFQjCNFS_Zs2Ujl27N7qCX3LOL7t5y-9-g&amp;ust=1365258331378709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659567"/>
            <a:ext cx="7772400" cy="1185257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0070C0"/>
                </a:solidFill>
              </a:rPr>
              <a:t>KESİRLER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51520" y="2819400"/>
            <a:ext cx="8442314" cy="4038600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002060"/>
                </a:solidFill>
              </a:rPr>
              <a:t>KESİR:</a:t>
            </a:r>
            <a:r>
              <a:rPr lang="tr-TR" dirty="0" smtClean="0">
                <a:solidFill>
                  <a:schemeClr val="bg1"/>
                </a:solidFill>
              </a:rPr>
              <a:t>Bir birimin bölündüğü birini veya birkaçını anlatan sayıyı ifade eder. Yarım,birde üç,onda beş birer </a:t>
            </a:r>
            <a:r>
              <a:rPr lang="tr-TR" dirty="0" err="1" smtClean="0">
                <a:solidFill>
                  <a:schemeClr val="bg1"/>
                </a:solidFill>
              </a:rPr>
              <a:t>kesiri</a:t>
            </a:r>
            <a:r>
              <a:rPr lang="tr-TR" dirty="0" smtClean="0">
                <a:solidFill>
                  <a:schemeClr val="bg1"/>
                </a:solidFill>
              </a:rPr>
              <a:t> ifade eder. </a:t>
            </a: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607839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SORULAR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http://testcoz.dersizlesene.com/images/test/181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708920"/>
            <a:ext cx="5256584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ltbilgi Yer Tutucusu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</a:t>
            </a:r>
            <a:r>
              <a:rPr lang="tr-TR" dirty="0" smtClean="0">
                <a:solidFill>
                  <a:schemeClr val="bg1"/>
                </a:solidFill>
              </a:rPr>
              <a:t>C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679847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chemeClr val="accent6"/>
                </a:solidFill>
              </a:rPr>
              <a:t>SORULAR</a:t>
            </a:r>
            <a:endParaRPr lang="tr-TR" dirty="0">
              <a:solidFill>
                <a:schemeClr val="accent6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Resim" descr="http://testcoz.dersizlesene.com/images/test/181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708920"/>
            <a:ext cx="4752528" cy="393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ltbilgi Yer Tutucusu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</a:t>
            </a:r>
            <a:r>
              <a:rPr lang="tr-TR" dirty="0" smtClean="0">
                <a:solidFill>
                  <a:schemeClr val="bg1"/>
                </a:solidFill>
              </a:rPr>
              <a:t>A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751855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7030A0"/>
                </a:solidFill>
              </a:rPr>
              <a:t>SORULAR</a:t>
            </a:r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http://testcoz.dersizlesene.com/images/test/182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780928"/>
            <a:ext cx="4830693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ltbilgi Yer Tutucusu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14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 </a:t>
            </a:r>
            <a:r>
              <a:rPr lang="tr-TR" dirty="0" smtClean="0">
                <a:solidFill>
                  <a:schemeClr val="bg1"/>
                </a:solidFill>
              </a:rPr>
              <a:t>C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15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607839"/>
          </a:xfrm>
        </p:spPr>
        <p:txBody>
          <a:bodyPr/>
          <a:lstStyle/>
          <a:p>
            <a:pPr algn="l"/>
            <a:r>
              <a:rPr lang="tr-TR" dirty="0" smtClean="0"/>
              <a:t>SORULAR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Resim" descr="http://testcoz.dersizlesene.com/images/test/182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780928"/>
            <a:ext cx="4451603" cy="3493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ltbilgi Yer Tutucusu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</a:t>
            </a:r>
            <a:r>
              <a:rPr lang="tr-TR" dirty="0" smtClean="0">
                <a:solidFill>
                  <a:schemeClr val="bg1"/>
                </a:solidFill>
              </a:rPr>
              <a:t>A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17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8229600" cy="1751855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SORULAR</a:t>
            </a:r>
            <a:endParaRPr lang="tr-TR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http://testcoz.dersizlesene.com/images/test/182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780928"/>
            <a:ext cx="5184576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ltbilgi Yer Tutucusu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18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</a:t>
            </a:r>
            <a:r>
              <a:rPr lang="tr-TR" dirty="0" smtClean="0">
                <a:solidFill>
                  <a:schemeClr val="bg1"/>
                </a:solidFill>
              </a:rPr>
              <a:t>B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19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463823"/>
          </a:xfrm>
        </p:spPr>
        <p:txBody>
          <a:bodyPr/>
          <a:lstStyle/>
          <a:p>
            <a:pPr algn="l"/>
            <a:r>
              <a:rPr lang="tr-TR" dirty="0" smtClean="0"/>
              <a:t>KESİRİ TANIYALIM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228184" y="2819400"/>
            <a:ext cx="2465650" cy="3633936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4" name="irc_mi" descr="http://www.delinetciler.net/forum/attachments/33306d1355748494-bilesik-kesirler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12976"/>
            <a:ext cx="5760720" cy="2564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rc_mi" descr="http://birim-kesirler.nedirogren.com/images/kesir/kesirkonu/03.jpg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2636912"/>
            <a:ext cx="3419872" cy="3339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ltbilgi Yer Tutucusu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679847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SORULAR</a:t>
            </a:r>
            <a:endParaRPr lang="tr-TR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http://testcoz.dersizlesene.com/images/test/182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852936"/>
            <a:ext cx="4696202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ltbilgi Yer Tutucusu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20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</a:t>
            </a:r>
            <a:r>
              <a:rPr lang="tr-TR" dirty="0" smtClean="0">
                <a:solidFill>
                  <a:schemeClr val="bg1"/>
                </a:solidFill>
              </a:rPr>
              <a:t>B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21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751855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92D050"/>
                </a:solidFill>
              </a:rPr>
              <a:t>SORULAR</a:t>
            </a:r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http://testcoz.dersizlesene.com/images/test/182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852936"/>
            <a:ext cx="4752528" cy="3628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ltbilgi Yer Tutucusu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22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</a:t>
            </a:r>
            <a:r>
              <a:rPr lang="tr-TR" dirty="0" smtClean="0">
                <a:solidFill>
                  <a:schemeClr val="bg1"/>
                </a:solidFill>
              </a:rPr>
              <a:t>B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23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692696"/>
            <a:ext cx="8229600" cy="1152128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chemeClr val="bg1"/>
                </a:solidFill>
              </a:rPr>
              <a:t>SORULAR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http://testcoz.dersizlesene.com/images/test/182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852936"/>
            <a:ext cx="4639181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ltbilgi Yer Tutucusu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24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</a:t>
            </a:r>
            <a:r>
              <a:rPr lang="tr-TR" dirty="0" smtClean="0">
                <a:solidFill>
                  <a:schemeClr val="bg1"/>
                </a:solidFill>
              </a:rPr>
              <a:t> A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25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607839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7030A0"/>
                </a:solidFill>
              </a:rPr>
              <a:t>SORULAR</a:t>
            </a:r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Resim" descr="http://testcoz.dersizlesene.com/images/test/182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924944"/>
            <a:ext cx="489654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ltbilgi Yer Tutucusu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26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</a:t>
            </a:r>
            <a:r>
              <a:rPr lang="tr-TR" dirty="0" smtClean="0">
                <a:solidFill>
                  <a:schemeClr val="bg1"/>
                </a:solidFill>
              </a:rPr>
              <a:t>A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27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8229600" cy="1368152"/>
          </a:xfrm>
        </p:spPr>
        <p:txBody>
          <a:bodyPr/>
          <a:lstStyle/>
          <a:p>
            <a:pPr algn="l"/>
            <a:r>
              <a:rPr lang="tr-TR" dirty="0" smtClean="0"/>
              <a:t>SORULAR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Resim" descr="http://testcoz.dersizlesene.com/images/test/182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996952"/>
            <a:ext cx="491768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ltbilgi Yer Tutucusu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28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</a:t>
            </a:r>
            <a:r>
              <a:rPr lang="tr-TR" dirty="0" smtClean="0">
                <a:solidFill>
                  <a:schemeClr val="bg1"/>
                </a:solidFill>
              </a:rPr>
              <a:t>A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29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39552" y="404665"/>
            <a:ext cx="8229600" cy="1584176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chemeClr val="accent6">
                    <a:lumMod val="25000"/>
                  </a:schemeClr>
                </a:solidFill>
              </a:rPr>
              <a:t>SORULAR</a:t>
            </a:r>
            <a:endParaRPr lang="tr-TR" dirty="0">
              <a:solidFill>
                <a:schemeClr val="accent6">
                  <a:lumMod val="25000"/>
                </a:schemeClr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79512" y="2819400"/>
            <a:ext cx="8514322" cy="2049760"/>
          </a:xfrm>
        </p:spPr>
        <p:txBody>
          <a:bodyPr/>
          <a:lstStyle/>
          <a:p>
            <a:pPr algn="l"/>
            <a:r>
              <a:rPr lang="tr-TR" dirty="0" smtClean="0"/>
              <a:t>Şu ana kadar gördüğünüz kesirlerle ilgiliydi şimdi sıra sorularda……</a:t>
            </a:r>
            <a:endParaRPr lang="tr-TR" dirty="0"/>
          </a:p>
        </p:txBody>
      </p:sp>
      <p:pic>
        <p:nvPicPr>
          <p:cNvPr id="1028" name="Picture 4" descr="http://www.emrebakir.com/wp-content/uploads/2012/08/soru-isareti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3429000"/>
            <a:ext cx="3333750" cy="2973710"/>
          </a:xfrm>
          <a:prstGeom prst="rect">
            <a:avLst/>
          </a:prstGeom>
          <a:noFill/>
        </p:spPr>
      </p:pic>
      <p:sp>
        <p:nvSpPr>
          <p:cNvPr id="7" name="6 Gülen Yüz"/>
          <p:cNvSpPr/>
          <p:nvPr/>
        </p:nvSpPr>
        <p:spPr>
          <a:xfrm>
            <a:off x="3851920" y="5301208"/>
            <a:ext cx="1584176" cy="155679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607839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00B050"/>
                </a:solidFill>
              </a:rPr>
              <a:t>SORULAR</a:t>
            </a:r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http://testcoz.dersizlesene.com/images/test/182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852936"/>
            <a:ext cx="4968552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ltbilgi Yer Tutucusu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30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</a:t>
            </a:r>
            <a:r>
              <a:rPr lang="tr-TR" dirty="0" smtClean="0">
                <a:solidFill>
                  <a:schemeClr val="bg1"/>
                </a:solidFill>
              </a:rPr>
              <a:t>A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31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535831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SORULAR</a:t>
            </a:r>
            <a:endParaRPr lang="tr-TR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Resim" descr="http://testcoz.dersizlesene.com/images/test/182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924944"/>
            <a:ext cx="5459715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ltbilgi Yer Tutucusu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32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</a:t>
            </a:r>
            <a:r>
              <a:rPr lang="tr-TR" dirty="0" smtClean="0">
                <a:solidFill>
                  <a:schemeClr val="bg1"/>
                </a:solidFill>
              </a:rPr>
              <a:t>B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33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607839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00B0F0"/>
                </a:solidFill>
              </a:rPr>
              <a:t>HAZIRLAYAN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83568" y="2819400"/>
            <a:ext cx="8010266" cy="3489920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OKULU: </a:t>
            </a:r>
            <a:r>
              <a:rPr lang="tr-TR" dirty="0" smtClean="0">
                <a:solidFill>
                  <a:schemeClr val="bg1"/>
                </a:solidFill>
              </a:rPr>
              <a:t>ŞEHİT NAMIK TÜMER</a:t>
            </a:r>
          </a:p>
          <a:p>
            <a:pPr algn="l"/>
            <a:r>
              <a:rPr lang="tr-TR" dirty="0" smtClean="0">
                <a:solidFill>
                  <a:schemeClr val="bg1"/>
                </a:solidFill>
              </a:rPr>
              <a:t>SINIFI:</a:t>
            </a:r>
            <a:r>
              <a:rPr lang="tr-TR" dirty="0" smtClean="0">
                <a:solidFill>
                  <a:srgbClr val="FF0000"/>
                </a:solidFill>
              </a:rPr>
              <a:t>3/A</a:t>
            </a:r>
          </a:p>
          <a:p>
            <a:pPr algn="l"/>
            <a:r>
              <a:rPr lang="tr-TR" dirty="0" smtClean="0">
                <a:solidFill>
                  <a:srgbClr val="002060"/>
                </a:solidFill>
              </a:rPr>
              <a:t>ADI SOYADI: </a:t>
            </a:r>
            <a:r>
              <a:rPr lang="tr-TR" dirty="0" err="1" smtClean="0">
                <a:solidFill>
                  <a:srgbClr val="92D050"/>
                </a:solidFill>
              </a:rPr>
              <a:t>Selenay</a:t>
            </a:r>
            <a:r>
              <a:rPr lang="tr-TR" dirty="0" smtClean="0">
                <a:solidFill>
                  <a:srgbClr val="92D050"/>
                </a:solidFill>
              </a:rPr>
              <a:t> GÖMLEKSİZ</a:t>
            </a:r>
          </a:p>
          <a:p>
            <a:pPr algn="l"/>
            <a:r>
              <a:rPr lang="tr-TR" dirty="0" smtClean="0">
                <a:solidFill>
                  <a:srgbClr val="92D050"/>
                </a:solidFill>
              </a:rPr>
              <a:t>ÖĞRETMENİ: </a:t>
            </a:r>
            <a:r>
              <a:rPr lang="tr-TR" dirty="0" smtClean="0">
                <a:solidFill>
                  <a:srgbClr val="002060"/>
                </a:solidFill>
              </a:rPr>
              <a:t>Zeynep TEKTAŞ</a:t>
            </a:r>
          </a:p>
          <a:p>
            <a:pPr algn="l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34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535831"/>
          </a:xfrm>
        </p:spPr>
        <p:txBody>
          <a:bodyPr/>
          <a:lstStyle/>
          <a:p>
            <a:pPr algn="l"/>
            <a:r>
              <a:rPr lang="tr-TR" dirty="0" smtClean="0"/>
              <a:t>SORULAR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Resim" descr="http://testcoz.dersizlesene.com/images/test/181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636912"/>
            <a:ext cx="4581396" cy="42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ltbilgi Yer Tutucusu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</a:t>
            </a:r>
            <a:r>
              <a:rPr lang="tr-TR" dirty="0" smtClean="0">
                <a:solidFill>
                  <a:schemeClr val="bg1"/>
                </a:solidFill>
              </a:rPr>
              <a:t>B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535831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00B0F0"/>
                </a:solidFill>
              </a:rPr>
              <a:t>SORULAR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8434" name="Picture 2" descr="http://testcoz.dersizlesene.com/images/test/1816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2636912"/>
            <a:ext cx="4536504" cy="4221088"/>
          </a:xfrm>
          <a:prstGeom prst="rect">
            <a:avLst/>
          </a:prstGeom>
          <a:noFill/>
        </p:spPr>
      </p:pic>
      <p:sp>
        <p:nvSpPr>
          <p:cNvPr id="4" name="Altbilgi Yer Tutucusu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</a:t>
            </a:r>
            <a:r>
              <a:rPr lang="tr-TR" dirty="0" smtClean="0">
                <a:solidFill>
                  <a:schemeClr val="bg1"/>
                </a:solidFill>
              </a:rPr>
              <a:t>A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607839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00B0F0"/>
                </a:solidFill>
              </a:rPr>
              <a:t>SORULAR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http://testcoz.dersizlesene.com/images/test/181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636912"/>
            <a:ext cx="4824536" cy="42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ltbilgi Yer Tutucusu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CEVAP: </a:t>
            </a:r>
            <a:r>
              <a:rPr lang="tr-TR" dirty="0" smtClean="0">
                <a:solidFill>
                  <a:schemeClr val="bg1"/>
                </a:solidFill>
              </a:rPr>
              <a:t>C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DA35C-87B4-438A-A2ED-8183F1896195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öküm">
  <a:themeElements>
    <a:clrScheme name="Dökü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Döküm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öküm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133</TotalTime>
  <Words>221</Words>
  <Application>Microsoft Office PowerPoint</Application>
  <PresentationFormat>Ekran Gösterisi (4:3)</PresentationFormat>
  <Paragraphs>108</Paragraphs>
  <Slides>34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34</vt:i4>
      </vt:variant>
    </vt:vector>
  </HeadingPairs>
  <TitlesOfParts>
    <vt:vector size="35" baseType="lpstr">
      <vt:lpstr>Döküm</vt:lpstr>
      <vt:lpstr>KESİRLER</vt:lpstr>
      <vt:lpstr>KESİRİ TANIYALIM</vt:lpstr>
      <vt:lpstr>SORULAR</vt:lpstr>
      <vt:lpstr>SORULAR</vt:lpstr>
      <vt:lpstr>CEVAP:B</vt:lpstr>
      <vt:lpstr>SORULAR</vt:lpstr>
      <vt:lpstr>Cevap:A</vt:lpstr>
      <vt:lpstr>SORULAR</vt:lpstr>
      <vt:lpstr>CEVAP: C</vt:lpstr>
      <vt:lpstr>SORULAR</vt:lpstr>
      <vt:lpstr>CEVAP:C</vt:lpstr>
      <vt:lpstr>SORULAR</vt:lpstr>
      <vt:lpstr>CEVAP:A</vt:lpstr>
      <vt:lpstr>SORULAR</vt:lpstr>
      <vt:lpstr>CEVAP: C</vt:lpstr>
      <vt:lpstr>SORULAR</vt:lpstr>
      <vt:lpstr>CEVAP:A</vt:lpstr>
      <vt:lpstr>SORULAR</vt:lpstr>
      <vt:lpstr>CEVAP:B</vt:lpstr>
      <vt:lpstr>SORULAR</vt:lpstr>
      <vt:lpstr>CEVAP:B</vt:lpstr>
      <vt:lpstr>SORULAR</vt:lpstr>
      <vt:lpstr>CEVAP:B</vt:lpstr>
      <vt:lpstr>SORULAR</vt:lpstr>
      <vt:lpstr>CEVAP: A</vt:lpstr>
      <vt:lpstr>SORULAR</vt:lpstr>
      <vt:lpstr>CEVAP:A</vt:lpstr>
      <vt:lpstr>SORULAR</vt:lpstr>
      <vt:lpstr>CEVAP:A</vt:lpstr>
      <vt:lpstr>SORULAR</vt:lpstr>
      <vt:lpstr>CEVAP:A</vt:lpstr>
      <vt:lpstr>SORULAR</vt:lpstr>
      <vt:lpstr>CEVAP:B</vt:lpstr>
      <vt:lpstr>HAZIRLAYAN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KESİRLER</dc:title>
  <dc:creator>BEŞİKTAŞ'IM</dc:creator>
  <cp:lastModifiedBy>yeni4242</cp:lastModifiedBy>
  <cp:revision>15</cp:revision>
  <dcterms:created xsi:type="dcterms:W3CDTF">2013-04-05T13:54:12Z</dcterms:created>
  <dcterms:modified xsi:type="dcterms:W3CDTF">2013-04-06T15:17:24Z</dcterms:modified>
</cp:coreProperties>
</file>