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T</a:t>
            </a:r>
            <a:r>
              <a:rPr lang="tr-TR" sz="17500" dirty="0" smtClean="0">
                <a:latin typeface="Hand writing Mutlu" pitchFamily="2" charset="0"/>
              </a:rPr>
              <a:t>  t </a:t>
            </a:r>
            <a:endParaRPr lang="tr-TR" sz="17500" dirty="0">
              <a:latin typeface="Hand writing Mutlu" pitchFamily="2" charset="0"/>
            </a:endParaRPr>
          </a:p>
        </p:txBody>
      </p:sp>
      <p:pic>
        <p:nvPicPr>
          <p:cNvPr id="1098" name="Picture 74" descr="http://t1.gstatic.com/images?q=tbn:ANd9GcQlk8ZdMOFNwnw6DkAet18ztGp45lkNqcRVAJikOsxE63NaiKGX0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704" y="1475656"/>
            <a:ext cx="5389495" cy="3865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29</cp:revision>
  <dcterms:created xsi:type="dcterms:W3CDTF">2012-09-30T09:44:54Z</dcterms:created>
  <dcterms:modified xsi:type="dcterms:W3CDTF">2012-09-30T14:15:46Z</dcterms:modified>
</cp:coreProperties>
</file>