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D d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6" name="Picture 12" descr="http://t3.gstatic.com/images?q=tbn:ANd9GcQncWipKy5G9bGg0VD1SGYmfDGMsFnqE2E2GyhfnZhvgs3clUFq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800" y="1115616"/>
            <a:ext cx="3456384" cy="4451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9</cp:revision>
  <dcterms:created xsi:type="dcterms:W3CDTF">2012-09-30T09:44:54Z</dcterms:created>
  <dcterms:modified xsi:type="dcterms:W3CDTF">2012-09-30T13:25:23Z</dcterms:modified>
</cp:coreProperties>
</file>