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1000125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2292" y="-27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üzel yaz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08104"/>
            <a:ext cx="6858000" cy="299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Metin kutusu"/>
          <p:cNvSpPr txBox="1"/>
          <p:nvPr/>
        </p:nvSpPr>
        <p:spPr>
          <a:xfrm>
            <a:off x="260648" y="5508104"/>
            <a:ext cx="6309320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7500" dirty="0" smtClean="0">
                <a:latin typeface="Hand writing Mutlu" pitchFamily="2" charset="0"/>
              </a:rPr>
              <a:t>Ö </a:t>
            </a:r>
            <a:r>
              <a:rPr lang="tr-TR" sz="17500" dirty="0" smtClean="0">
                <a:latin typeface="Hand writing Mutlu" pitchFamily="2" charset="0"/>
              </a:rPr>
              <a:t>ö</a:t>
            </a:r>
            <a:r>
              <a:rPr lang="tr-TR" sz="17500" dirty="0" smtClean="0">
                <a:latin typeface="Hand writing Mutlu" pitchFamily="2" charset="0"/>
              </a:rPr>
              <a:t> </a:t>
            </a:r>
            <a:endParaRPr lang="tr-TR" sz="17500" dirty="0">
              <a:latin typeface="Hand writing Mutlu" pitchFamily="2" charset="0"/>
            </a:endParaRPr>
          </a:p>
        </p:txBody>
      </p:sp>
      <p:sp>
        <p:nvSpPr>
          <p:cNvPr id="2" name="AutoShape 2" descr="data:image/jpeg;base64,/9j/4AAQSkZJRgABAQAAAQABAAD/2wCEAAkGBhQSEBURExQVFRUVFRsXFxcYGB8cGhsbHBoVIBgeGx0jGyceGyUnGhsYIi8hIycsLSwsFiAxNTIqNyYsLCkBCQoKDgwOGg8PGiwlHyQqLC8pLyosLCw0KSw0KS4uLDAsLCwsKSw1LC8pLC0vLDQsLCwvLSo1LCwsLC0sLCwsLP/AABEIAIQAoAMBIgACEQEDEQH/xAAcAAEAAgIDAQAAAAAAAAAAAAAABQcEBgIDCAH/xAA/EAACAQMCAwYEAgcGBwEAAAABAgMABBESIQUxQQYHEyJRYTJxgZEUIzNCUmKhscEVU3Ky0fAkJTRjc4LCCP/EABoBAQADAQEBAAAAAAAAAAAAAAACAwQFAQb/xAAuEQACAQIEAwcEAwEAAAAAAAAAAQIDEQQSITFBUaEFE2FxgZHwIiNCsTIz0RT/2gAMAwEAAhEDEQA/ALxpSsDj3Fha20tyw1CJC5GcZx79PnQGuRd48SvfpPpiezdtCOdJkQRoVIOSCSxOw3AZMgE4qT7D8fe8s0llCCUMySBDkalOM45rqGG0nkGHOqFv+Ny380s5RWMysCdkVR5QAuxbVgDLdNgc1DJLLDIs6MySvgS6C0bglsEKysDjbJ8wB58uVHep1FBNcfnsmTcbRzNcvn6PWVKpns93v3CaVmAuBhd/KrsM4ypHlLHOykKCdIDbk1anAe0EV5EZITkK2hweasACVPTOCORI3q8gSVKUoBSlKAUpSgFKUoBSlKAUpSgFKUoBVVd6fGvEnW3V8xwjMiDODKdJTV66VwQOWXzzAxvHbHtUlhbmUgNI20UfVm26AE4GckgbCqE/tQasSk6iWdm6szElmIwCMsWbAGKx4zvHTcaavztvby3LqMoRnebtyvt77Hb4BklJYKYgoKgjfVnJP8B96j+I2IuZWTVsoGfbpsfXd/4etZ1zelzoiwSeZB/kRnHufoN+WLwyFY7l0H7A+Wc5OB058hXJpxlSg6m0sui5K61fn135GubjUko7q+r8ddPTptzIx+GzRkJqDPKGC4zzwoJZvRQdtv6CpiDgIhw9vI8MgXTrRmUsOuSpDDPsfnnGKlc1xlj1DG49xzFVSx9aWXW1upasPBX0Nq7Ld8MkWLe/id2HKWPBYr1LJhQQu+6b8hpyd7XtbtJUDxsrqeTKcivOU8aSjwZlBJ5eje6+h9uYqR7KdoLrhbkxj8RC3xRk6ScDCknB8wGBrAJIXBB8pXq4fHxn9NTR9GY6mHa1jqj0FStP7M96tjeyeCrPDN/dTLobmABnJUk5BABJ3rcK6RlFKUoBSlY9/wARigTxJpEjUfrOwUcievsCfpQGRStePeBw8Lr/ABcWn9rO33xipLh3H7e4AMM8UmoZAVwSR64zmvE09j1poz6UpXp4KUpQFN99E84u00LjFvmJt2B848UBdgD+iBweWk9BWou4bWpDyAKcqqF9lHnOACTp5lsYGavzj3Ze3vNBnQkx50FWKkasahkEZBwu37o9KjeyXd7b8PYujSyyaSoeVgSFOCQMKo3IyTjJ6k7Vzq2D72rmb06/NDTCvkhYpLsH2SuOIApAwSNHAklx5RtnmMa2APwLjAwSy5GbQHctbJbMkbyG5OD+IkJYllzsVzgIckYG+ANyRmrEVQOQxnevtbu7hrpvuUKctNdjztfcPlikZZEKTRnS69GHTB5MCDlW9+m4rlDKGUMpyCMg1YHexwE5jv0AwimOfGclSy+E3LkhL5J5CTPIVXcERVmH6pOoexPxD77/AFNfN4yh3U2uHDy5eh1aNTOr+5zmhDjSwyP94I9D71zArFvLwr5EwXY4A6D1J9hzNZESYUAnJA3Pr71jaaWpcmrnyaBXGGVWHoQD/OpXgnaS5swEgkxGCPy3GtAPLkKMgpsMYUgDJOM1G0qdOtOm7wdiMoRl/JG7L3vXHI2URONz+KYA/T8OcfLJ+dY1x3p3jhtMVvFn4d2lI+Z8gP2rUqVqfaNd8ehSsLT5ExxDthezDDXDqCukiICPPvkedT8mFQZtlMhlI1SNzkYlnPTdmJY7Y69K7KVmniKtT+UmXRpxjsjrhulfOlgSpwR1HzHSvlxZpIMOit/iANfHtsurjYjIPuD0++D9K7qrvZ3iS33JDhnaS7thiG4cLg4ST81BsAMBjqAAGyqwHtW9dn+9WKRliukMMmN3G8O5IB1fEnuXAAJxqO2a1qN46jKgnQ4eHLD3G2pT7EAfaujg8bOM1GbumZa9CLi3FanpelU53f8AeItuqxSnFufb9BsWGP3Cu+B8OlsbAgXHX0RzBSlKAUpSgOq7tEljaORQ6OCrKwyCDzBFUPxjgr2Uz2znVoGqNzvriOrQScAFhjDY2yOmRV+1VHfBYt+Mtpd/DeCWIkA4DBkYAnlkqWIH7jelYcdSU6Tb4amjDzcZ25micMi2Mp3aTfPov6o5em/1rNrhGmlAo6AD7DFc6+am8zudVKysKUpUT0UpSgFKUoDovpikbMOYG1dsLZUE9RWNxVvy8ftMo+5Gf4VkxrgAegqbSyLzI/kcqjr67BhuNQ2TK/PyKf6/wqQZgASdgNzUDxKzkltXC6QzI9w4O35aaSR7kAoPersNTzzS8V/v6RCrLKjFsrjQtuwIzphG/UB1GOfLTIw+pr0J3a8bFxYKu+qBjA2Tn4QpTfSB+jZCcDYnHSvOlqwllhCgaVdQpzzCIrybe2hc/wCIelWl/wDnliwu3PN44GPzMt9/pX1hxi46UpQClKUArTe9Thvi2KyAMTBMkoAxyOpGJz0CyMdt9h8q3Ko3tLGGsrhWAIMEmQRkfA1RnHNFxfE9i7NMoZ7xQcE9cE9ATjAJrnPMEVnbkoJP0rrtl1RLrw2pBq22OQM5FR/FJlREhBIyc9SQqn19yAN/fnXyUYKUsp2nKyuSNrISBqxrxkj0/riu6tcS9RQQquduYjbf5nGOh6/etnsuyPEJNBS1m0Pghy8eNLYwx/M1YwcnbO30q7/knN/Sivvox3Z10qbfu04kOSxH0zLj1/dPt/vnnW3dPeuF1zwRZ+LAaQr8saA3TqKmuz674HjxNNcTVicVkcH4Rc3hP4WEyKOcjNoi6jAfB1HII8oOMb42zYnBe6S1i81wzXTFcEPgRjnnSg9dviZsY2O5zu6IAAAAABgAcgOmK3UezEtarv4Iz1MW9oHm3jNnLBM0cyMkqZwrfCwBG6Hk6nHxDPPfBGKzY5AwDDcEZFbj338H1yWU+MDMsBYHDamCvH9B4cu/73vVe2t40fklxjo42HPkw6cxuPXpWTGYdQllj8RdQqZldkhNEGUqdwedc+LOYODXt0W0m5kjtIRjOVUlpjnfGrzqQQMeANzkYA1kdo7tF7KBGUs0t9IkZwDpYXEzE+o8qsNt/NjrU+y43qNvgiOLdopczU+EIschQttbQgH38TSZTv6A/wBK3/uBlKySw8ikTJIOupJmK522wJW69TWiHStxcRs3My/X8qIKc/U4+Zrae6mc/wBsQzJrK3VoxcKcKGXSCWGrkCAOpya+gOaX5SlKAUpSgFRHa67WKwupHOFWCTJxn9UipetX7yr0R8OkUgMZSsQUtjOphqxtvhdTY6hTyqMpZU2+B6ld2KhZgoycAAb+gArZ27vtPCvxekNcEickEfoNPwZK5wE/M05+PqRWB2Q4OLq+jhYZRB40gxkEKRpU7jYuR0IIUgjerurkdn4ZOm5z46ehuxNVqSiuB5yktgRqX5jHI/79quXu34wLjh8WGLND+S+cZDJjGcbbqVI9mFaD247N/g7nyAiCcs0foj83j5AKN9SjJ2DgYCVMdzlwVkvINgrGOdB1LMGSXf0ASLbpq96YNSo15UpctPE8r2nTU4lnUpSuyYRSlKA17t/w7xuHTrp1FV8VRnHmjIdd/mtUXxCPUpKnZ1wD8wd/livSboCCCAQRgg8iOua808Pf/hItX92nP2A3+wzXJ7SVnCS8jbhdcyJJbZYtMaPrQxRSIxOSUkQEZwBjDB1HsoqC7X8f/wCXR8NKgaLszo3JdBRgRjfJ8R5CeWAVAzk43riHBZBwjh9yVIZQYyo2CwSami1gjJZSI1B/7jeu1fdt7YNErYOpWGPk2xH3x9veoR+xi7cJfP2Sl9yj5HTxK+AzdLkhpnJGemoGLffGoRN9SasHuatUh4pLASCFgL22eYSR1LAfLG9aBbqGiNuw/SWcbJ7MvisD/Ot87oj4l5Zz9fws0Tf+pTT/APQ+ldkwF5UpSgFKUoBVW9713m6tIfNhIpZCM+UlmiVDjO5AEm/QPtzNWlVNd6N+x4g+lQ/hQpGipuxdizFSB1JMYAAz5qyYx/Zklx092XUP7ETvdBYOHvJyPy38GNTvuY/GL423H5ijI6hh0qyKjeznBxa2sVvnJRQGbAGpubNsBzYk8qkqupU+7gockQnLNJs1zt/wZrmxkWMZkQiVPLqJKHJVfQsupc/vdarbsFfonELaRtxIGjVxgDzrkHc8mKgbZ3K1dlUb2+7Nm2upI4zoSXM1uy5BRs+YLvzSQqwwRp1qABgZyYuOWUay/F6+RdRldOnzLypUf2f4ut1bRXCkHWgJxyDfrD6NkfSpCugZhSlKAwePSFbWdgSCIZCCDgghGwQelUHw7g/jm3ss6fFKREg4IXT+ZpOMZEauRtjIFXB3m3QXhsqEBvG0w4Lac62AYj1wupsD9k8q1Xun4cZLue5I8sKCFD+++HkxvthBF031+xrn4iPeVqcOV2zVSeWnKXobf274cDwqdEjDeHFqjToDHhkx8tI+1UF2u/RxD1nQf5udeke0f/R3H/gk/wAjV5449wVp4mkQ724WTTpzq1SRJknPlADEk4PI8udMRG+IpevQ8pu1OfoQVlKC7OR5Y40TI22LOF9eeQP9as3uK4fqZGJP5EBcjkCZ3ITpk4WJuXr16aB2S7Kvc3ElkCVlFtIdPL82B8IrAjlqztt9KuDuN4C9vYSNKAJXmZGH6yiEmMITyOHEh2285roGYselKUApSuE0wRWdiAqgsxPIADJP2oDG4vxWO2heeU4RBk+pPRR6knAA6kiqa7NwyXvE4WmClmmNzKM4xo8yBMcwrCNd+g3zms7thxm7u1WSSMRW4OuOEONR5FWnzgZA30jIU/tEAjYu7vsfLE6Xs3hHXB+WFJLL4mg7nGPhHSsNTNVrRSX0p3b8eBojlhBtvVlg0pStxnFaJ3tcP1W8E4UZimwzHmEkUqQPnJ4RI/d9q3uqz7d2ks90FliuiitpthEpePOlQ0j6VOkkuVy+AAhwRlqqrRzU5R5onTeWSZI9zrMbKUn9H+Jk8HljThNeMdPG8Xn/ACxW91AdhuHTQWMUU+Q41EKSCVUsxRWIGMhSAcZGRzPMz9ShHLFR5I8k7tsVxdwASSAAMknkB1zXKtZ7e2E00CxxxeNEX1Txh9LuijKoucKQWxnLDZcYIY4kyJXHbztZHc3OsTZtogBESQI2Yga5F383xacnlggYyc2F3Z8KaCwHiJoklkeRgQVYgsQmoEAgiMIMEZ2qN7DdjniuWupYfCBiCpG7B2VixLHmQmAANic6umN99rNSotTdWT1fRF06icVBbIgO3120XC7uRMahA+M8txj+tV32EsIp7ma2m3We2dCuSCwDR6sEb8q2HvO4pM5Wyt0LjSJZ9JAYDV+UnxjAYpITkYwgHU1h901oBcXQliXxoijpJqyVSZWXw+WBgwljuc+J7ZMZpyxEbbRT6nsbKk78Sd7Bdm2ge9eVULPxG4miYbkJJo642zjcew9K2fh3DEgVkjGA0jyHcnzSOzud/VmJx71lUrYUClKUArovbJJo2ikUOjjDKeRHoa+0oCAse7uzicOEkfGdpZZJF39VdiD9RtWy0pS1gKUpQClKUApSlAKUpQClKUBD8X7JW1yWaRDqYKC6OyMQvIalIPr96zOFcHito/DhQIucnHNjtlmJ3YnA3O9fKUFzNpSlAf/Z"/>
          <p:cNvSpPr>
            <a:spLocks noChangeAspect="1" noChangeArrowheads="1"/>
          </p:cNvSpPr>
          <p:nvPr/>
        </p:nvSpPr>
        <p:spPr bwMode="auto">
          <a:xfrm>
            <a:off x="63500" y="-619125"/>
            <a:ext cx="1524000" cy="12573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54" name="AutoShape 30" descr="data:image/jpeg;base64,/9j/4AAQSkZJRgABAQAAAQABAAD/2wCEAAkGBhQSERUUExQWFBQVGRcZFxcXGB0cGBocGB0cIRwgGRgcHCgeHR0kHBoYHy8gIycqLCwsHh4xODA2QScrLSkBCQoKDgwOGg8PGiwkHyQsLCosLCwsKSwsLCwpLCwsLCksLCwsLCksLCwpLCwsLCwsLCwsLCwsLCwsLCwsLCwsLP/AABEIAHoAyAMBIgACEQEDEQH/xAAcAAACAwADAQAAAAAAAAAAAAAABwUGCAEDBAL/xABCEAACAgEDAgQDBgMDCQkAAAABAgMRBAASIQUxBgcTQSJRYRQjMkJxgQhSkRWC0RczNENTYpKhoiQ1c5Sy0tPh8P/EABkBAAMBAQEAAAAAAAAAAAAAAAACAwEEBf/EACERAAMAAgMAAgMBAAAAAAAAAAABAgMREiExIkEyQlET/9oADAMBAAIRAxEAPwC0+Z/mt9gP2bGAfKIBYsDsiVhwT/Mx7gdvc/IpDrnirLzL+05EkgP5N1R9yR92tLwTxYvtzxph+Yfk9lHJkyMW8lJS0jqzASqzHst0GWjx7gCvYXSF8veomQx/Yp9wFn4QFrjs5OwnnsDff5HUb576OnH/AJpbfpWvsy/IasXh/wAxM7Db7id2QLt2SsXiACkLtVjxtuxtocC+BWurr/gnMxIVlyYTCjv6Y3Mu4naW/CpPFKedQuNitK6qoLF2VY0HuWICj5WSRpVyXo74V4WibzY6k7k/bXBP5UCKv7Dbroi8weoqzMM2e3rdbbhx2pWBC9/ygar+TiuFQshXeokjv8y2QCp9xYI/UHXo6R06TLlWHHUvLJwqj2+ZY9gB3JPy0N0CUa70Nrwh5+HcsXUEXk168fFXX+ci+XcllPy+HudWDL/iA6Yi2pmkP8qx0f6uQP8Anr3QeA+kwxjBaOAvIv8ArGT7TJfG5WNPdqT8FAEGhpKePPAx6ZkmNSzQuC8bPt/D8K1u43OHJ3Kq8Ao1/Eat2kcySqteDjh8cZeY4jx36djbjQ9TKXImYN2KRQkAOoBJUswJoXQJMmfAKTi8+aXNY91ZjHBx2rHjbbx3tixv37AZiMY+Q/pqY6P4szMQr9nyZYwvATcWjq7r02tasew+fzOkWVFXgf0aLzfLnp0sQibDhCgUCiBHHBH41piaPuTzR0hvGPlbkYDSOYjJjKbEy8gKSQvqDghu10K576eHl/5gRdSi9kyUA9WK/wBtyXyUJ/cHg+xNt07W0RTcsxssK1wBR1cPL/rE/wBrx8YZmRBC77PglpVJVttCQMlW1ba5JHuBpv8Ai/yjxMuNjDGmNkV8DxjahIqhIi8EcVYFiyee2s/ZOPLjTshuOeCT91eM2CPmLAIPuKOpNOHv6OhOci1rs01m9FzjXo9RKd93qYsUl9qrb6de/e747Vz94eD1FFp82CU3e5sNgR24+DKUV79r513eEvEqZ+JHkopXfe5CbKMppluhdH39xX6amNXOUrK+FMiQD7V1DIk7grAFx0I9vwXID9Q/P6ca9UPg6BVAvIavdsrILH9T6upzRoArH+T+H/b53/nZ/wD36D4CjHMeVnxuOzfa5Hr+7IWQ/LkHVn0aAF71Px1l9KniXqIjnxZQyrkwRsrh1o/eR7iosey9+SPwkatnQ/HGFmOUx8mORxztBIb37KwBPY3V176PFfQRm4c2OauRCFJ7B/yNxyKajx7XrKeDmOjJLGxSRKZXXgqw9x/hpKriUiOe9GydGq/4G8Vr1HDSdeH/AAyr/LIoG4VZNe4s3RGrBpyYaNGjQAaNGjQAnP4jemlosOWxtSSWMjmyZFVhXtVRMDz7jSy8Dbf7SxN7tGplALKSrAsCoojkWxA/fWlfGfhtc/ClxyaLr8DfyuOUJ4PAYC+O16yYp3D9RqOTppnRiXKXJfvOTp8WPmY8EACxw4qptBsr95IRu5uyDu573fvq8+QXSdmHNPXM8oUG+6wihY9juaT9eNItmJJJJJYkkk2ST3JJ5JPzOrh4E8zZ+mj0wiy47OGZDYdb4b0mugTwaYEWPaydZNrlsasbUaRbeneE5c6Bs/MbHRlXNkLj1PVSQqAgk/Mn2cxkgAkgUNt2TK+YfTftfh+DIkppoosabe34iXVPU5A/Nuuu1gfIamsXoEOfCXxsyVMHJZ5JoUCjczkb1EhHqRAsG3pzdmtvvX/PPr0SYkeFGU3u6lkWrjjjFj4QfgslAARRG6u2rN9HNK70JLXy8gH6/Id9cGMn8x/5f4a5SMDt/wDf9dcnR6PZ7eidZmxJlyIWKyKQaBIVgCDsYAjcprka1d0fqqZMEU8f4JUVxyCRuF0SCRY7Gj3B1kbVx8FeaGT01PSVEmg3bvTa1ZbvdscdrNH4lbtxVnVYvXTIZcW+0aU1nnzu6cI+qFxX30UbkAVRBZDZ9ydl3/hqYzP4g5ilRYcaPxTPMzr9fhVEP/Vpb9a65PlzGbIkMkhAF0AAB2CqOFHc0Pck++tuk1oTFFKtssnlt5hN02UrJubFkNyKqgsr0AHXkewAI9wBxetB9G65Blx+rjypKl1aG6PyI7qfoQDrJOpLoPiTIwpDJjSmJmFNVFWA7b0PDVzV8iz89LGTXTHyYd9o1no0gf8AL31D/Y4f/DL/APNqq+I/G2ZnE+vMxQ3USEpEASDWwH4hwPxEnjVHkkisNM1Ro1mTwV5i5HTnX4mkxhe+AmwAe5jv8LDuPY8j3vWm9NNKvBbhy9MBrPnXPLXIyEyM3GuY/acwSQ/n+CZ6MXHxWO6d77XdDQY1AeXTbunxS7PTM5knKm7uaRn9wL4Yc0LFHWtJ+mTTl7QqPILr5jzJcYm0yE3r3NPF3rmhaE2as7VHtp+6zt1xV6V4iEm0RQeqkgCgogilG16ochTuJCgjiv00TrJ80bfb3/Q0aNGmEDRo0aAA6yLD0hsmaQYME0sQkYJsRm2ozt6fqN2W1Hdj7Hng6094260cTp+TOv4o42K8A0x4U0eCAxBI+Q1B+I+mtg9K9HCLQiP00MqrueOPcPVl2rW5gu52oc88fJalV6PFuXtCI6v4GzsWMyz4sqRju/wsB9W2Mdo+p4+uoImtaY8D5LSrkoZmzMZZNsU8tEuCv3qGkCyKrcbxw24j8vMV4e8ocHDZ556lKtIyiQ/cxRgtXDcNSEWz3ytivebxL6LLO16Z8WXgqGIViNygkBivbcvZqs18rOuuFRyQAOa/prS6dYw+qFYMjFkAmieSA5EYX1I/h3NC9llblWoU1BW7EHSB8U+HDgZc2MSSEa0JNko3KE0BzRF8Dm9Zc8V6NjtVXh8+HPDs2dkLBAtu3JJ/CiirZz7KLH6mgO+r91HyCyVRTDkRSvXxIytGL44R7ax+LlgvYcc8WjyI6MiYL5FAyTSOu6viCx0Au75WC3tyfoNMzTTjWuyd5a5dGQMzEeKR45UZJEJV1YUQR/8Au/Y66daH8yPK4dRZZonWLIUBSWso6XdMByGF8MPbg+1ILqfTZMeaSGVdskTbWFgi/oR3BBB1K44l8eRV0/Ty6NGjSFg0a4Zq0x/Dvkdl5CLJPIuIrC9pUvKBXG5LAU/ME2Plppl14Tq5n0XOjTJ8ReRmTjxtJBKuUEWynplJW+exQzK1Dmrs8gDta1VrFj30VLn0JtV4faQlyEBVS5C25CqNxq2Y8AC7JPAHOthnWOWWwR89NPpPn5PHCiS4yTuoAMglKFqFWylG+I9ybon2HbVMdJLsjmim00PInUV4FlDdNwypBH2eAWDYsRqD2+RBH6jSA8VeambnI8TGOKB+DFGt2A1jdI1sT2utoNdhp2+Uv/c+H/4Z/wDU2qqk/CFQ59F//ER0T7zFyRupleBzxtFHelDvZuX5j4R292X5d9fOZ07HmY2+wLISbO9PhYk0OSRu/fUT5z9IM/SpSq7mhKyjgkgIfiqv9wt9KvUL/D71ENh5EJe2im3BefhSRQRXFUXWT9wfpo/YPZGpo0aNMIGjRo0AV/x/0eTK6dkwRC5HjIUfMgggc8WarnjnXq6J1yLLgWeBt8b9j7g+4YezA8EaltVjqHgONpHmxpZsOeQ7meF/gdq7yQtcbWQpbgFq78nQBYNdGdhLLG8UgtJFZGFkEq4IPI5HBPI1X5vAbzIBldQy5DtIIiZIIyeaYJEgNiwRbMOBdjjSe8TdV6j0fOkgiy5tnDRmQB1dCAASrAqWFUSPcX7kaxvQ0zyekOToXgtMZ0keaXIaFPSx/V2gQx0qkIqKoLMFUM55Ne1m0n5v9Ujn6pJ6QH3SrE7A3vdLs/3bCf3f215eueaXUMpgXkjRByscasEDCir0WJZlYBl3EgHkDVf6b02XKmSGL45pWpdx7seSWY/uSTqV0mtIvjhy+VfQ9PIiNx01ixtGnk9MX2AChuPb4wx/fTG1FeFuhLh4kOOtfdooYi6Zq+NueeWs86ldVXRzt7ew1njzvxCnVSxIPqwxMB8gu5Df7retD6zZ5udZ+0dUlo2sAEC1R/DZfkd/jZu/IojS5PxKYvzRTSa0yPDnkblZEYkyJRiBhaps3y+1b1JUJxfF2PcfKpeCulpk9QxYZRcbyruHzCgtR+h20foTrVWp44TW2VzZGnpFI8FeU+N09xNueeeqDvQVO9mNB+EkGrJY/Iizq76NGrnM3sNZT8ZdNbHz8qJlCVLIygChsdiybRQ42sO3H9Nas0rvO/wf60C5kUdyw2JitWYaskirbYQD34Uv+yXO0PirjQi9GgHXDNQJ+WuU7y1+AfAMvU5qFx46EerL8v8AcS+C5H6hQbPsC/fLcRjpWH6X4PRT5/ir4+/P492oDF6f/ZPQJO8cywO7stbhNIv0JFq7Ktg1S2NXXoXSxjY0MCmxFGiXVXsABNDtZF/vrrmeKPPu3T2erKxVkRo3UMjqVZT2KsKIP0IJGkZ5S5X2DrOThHcEkMkS76DEwMxiJJANmNm4A5sGqqnxpGeZCr0/r+LlgbEkMckjsp2WGMcpG0WSIyrECzZB9wDrMn7Q89GjRrRQ0aNGgA0aNGgA1UvMrwV/aWJ6abVmjbfEzdr91JHYMOD39jXA1bdGgPDHf9ny+sYBG7TKzIYkUu+5SQQAt3RB7caePlN5aPh7snLUDIYbY0uzEvO6yp2ln47XQHf4iNWfxH0H0Jm6jixF8hU2TRKOciKwSB8pV2gqw71tINipjo/V48qCOeIkxyC1sUfkQQexBBBH00kwp7K3ldLR7dGitGnJEJ4066MPByJ92xkjbYeD94wpKB4PxEcfIHWVbJ5JJJ5JPJJPcknvZ1pvq+KM/MXFdC2LjgS5BI+B5TXpRGzzSkysAD/q+R7rrxx5HPADNgb5kskwGjIo7/dt3cDkbT8Xatx1PJLa6LYbUvsW3Rerti5EWQgtoXDgfOu47GrUkXXF61b0rqceTDHNEd0cqh1P0I969x2I9iCNZHlQoxRwUdSQysCrAjuCp5B00/Jnx+0Ui4E1GJyxhe+UbklD81NEg8Ub9iKTG9dMpmnfyQ8NGq51HzAwom2CX15SWURYwM8hZe67Y72n6MR2PyOuo9az5/8AR8WOBCBtky3O/tdnHis1XFM6sDdjijc5tbLRr5kjDAhgCCKIIsEHuCPcaVfmF07Jjw3efNnmyJLEUMNQQAqpkY7V+Jgiq53O9kBQQT3Z3T85Z4o5kvZKiyLYo04DCx7GiNANaEV5peV5wy2VireKTboOTDfuPnHf/D27VqA8suhjL6nAjLujQmWQEEjbH2DV7Fto54Pb3rWmnQMCCAQeCDyCD7EfLVB8sPDmMkmZl4yj05ZmigIIKiKM8hO9K0m49yCFjqq0nBb2UWV8eJOeNzvXGgujPlQLRFqyxn1XDD+UrGR8rIvVr1Vch45OsY6EEvBi5EoPIUetJDGOQeTUcnB+h/S1ackGlL/ETgq2JjSV8azMgPPCyRsW47fijT+n1Om1pZ+fuYydOjQVUs6K3zpVdxXPzQfPWPwafUWXy68TJm4ELh98ioqTWbcSIAG3fUn4v7w1zrNvhfrzYWXFkK7IEdfUKiy0ZYeopU8Na3wfev10aya5I244PRrjRo0aYQNGjRoANGjRoANILzg6jNgdSP2SeWBZ4kklWNyq79zru2j3NWT3JJOn7rMPm1l+p1fKsAbCkf67UXn970lvSKY1uiv5HXch2LPkTMx7kyvZ/wCrTl8jfE8+RFkxTyGRcf0fTZzbASCSwWJ5UemKvkWee1IiPg7f3H6aZHgTr0UfSc/FVo/tmQxWKNhRkEqxxAKxpSbd6Xdxyaq9Thvl2y2VLj0hweXgL4hyXXa2XJJkURTbXP3YbgWRGEF+4AOrRrowcJIYkijG1I1VFFk0qgACybPAHJ136ucpG9W8N42UrrPBHIHXaxKjdX0f8QI9iDY0ufD3g6CPJGDldNgb04WdMsov3+yRUvYBQIV13Am75/MCWxqpeIo2/tXprANs2ZysRe2ykRUE9rOxiAf5SfbWo1ekd4Z8wMB8NJd8OLuUs8IIUqw7gIAC/bilJIqvlqPyvHUmRjSz4gLLDnY0UewFWkjPpbw3qAAbjIV+IADj9dWjy+kX7IUVdqwz5MQHsBHM4FD2AFAD6aqGeLnyYbHqt1bDkVCQGKBYW3AE2RtjkN++0/LRsbk/CT8V9PfH6bm5eQFlyngkSgTshST4fTisXQ3WzUC5HNCgt0wsNYY0ijFJGqoosmlQAKLPJ4A5Oofx0xZMeBOWnyYQQQCCkbCSTdd0uyMi67kD31Jda6xHiwSTykhIxZoWT7AAe5JIAH11ghXPMfxHJDjyQ4pvKaKSTg0YYowS8p4NDjYva2bjsaoXi3zGy+m5wxMdIo8bF2KsVbjLHtWt8hJZeLqqNm2vTC6Z4bknwsmScBMvPicNuBPoq6FY4hfxBUBsr/MXPF0MzvO0hLuzO7/E7MbZmbkkk9zqd1pFcUKn2aJ8r+tHPmzM4KUWQYsXpk2UeFGLgexW5QQeL540wdKD+HfPuLMhrhJIpN19/VUrVfT0b/vfTTf06e1snS02g1VPMnwaepYRiRgsqMJIi17dwBFNXsQSLo1d1q16NaYZJ6V0tk6hDj5Ee1hkQRyxOPnIgIPsVIPccEHXOtCePvAC5qrNCEjzoSrQzEe6MGCuOzLY/MGqzx30aWZ4j3bvtlx0aNGmEDRo0aADRo1wzACyaA7k6AOdZE8RdRGRl5Ewcusk0rKxvlCx2d+R8AUUewrTW8zPOVCkuJgkOWXa+SCCgDA7hHX4mqhu7CzXIGk3h45kZI4xuZyFQWBZPA5JAH6ngdzqOR76R0YVr5M7B0/7ozEkESJGgI4cFJGkIN90+5BA7eqt1YuZ8AYgl6nho10ZkbjvaW49vmov6Xrx9fkWMRY6lGSAMTIv4ZZJSN8isVBKUqRqTYISx+LVj8l+l/aOqxtfGOrzGj+iL7G+X5HH+Oa+SQ/L4N/00ro0aNXOQNRvW+hrkiO3eN4nEkbxldytRXs6spBVmFMp76ktGgDwdD6NHiQJBFexBVsbYnuSx92JJJP11zJ0OBpxkGGMzqKWUoN4HPAar9z/AF17tRviHra4kDSlWcigkacvI7GlRB7sT7D6/LQBX4gcnrEkneLBh9JPl62RTSUw7lY1RSrXW5TQvns6tkev1LFxQDUIOXKb4+G0iWqIJ3sXo1W1SD8pHw10loIfvCrTysZJ2W6aR+9XztUUi/7qrryeBiJhPmgf6XLcZIAJhiGyL5GiAzgMARvN6APV47zBF03LcsVqCUAi7BZSq1XN7iOfbWUseFmKIis7NtVVUEsxPACgcknWoPHMolOPhCi2TKrOpFj0IWV5d1iqNKlWCS3F0dVDE8rIuk+tnJM0rY8M7wpKq7VYI2wsQbau3G279u2kqeWiuO+Gz3+Q/RTDgyyOmyWWZwwKkOoi+Da188MHNe246Zeorwr0g4uHBAa3RxqHpiwL1bkM3Jtyx/fUrp10Tb32GjRo0GBo0aNABo0aNABo0aNABqq+Z2NkydNnjxULyOApVa3GM/5zbZFnbYrm7qjerVo0AZJHgbO3X/Z+UBXH/Z37/XjXZkeB+oQRidsfIiif1FYBG3KoChvUUC1R91C+9N7d9Y7dBGgDGwwyXFRtS3dITyfYgDg+/Onl5EeEXgSfKmiMbTbFi3rT7FsswvkK5K8cXsB+WmoEA7Cr5Ne57Wf2A19jQBzo0aNABo0aNAHRnZqQxvLIdqRqzuaJpVBLGhyaAJ41l3xr44m6lN6zM0aID6MasajBHexVuR3P7dhrVDKCCCLB4IPY6p2X4PwS7E4eMSWYkmCOySff4dACKm8yepPCVbMcgxMhG2PlWUXZ2bi1Ct5O4WaPJvRQyU6Z05Wna0xYY1dlU8+mqr8K/UgUCffk++qj4o8JYSYWSy4mMrLBMVYQxgghGIIIWwQeb0yHiDAhgGB7giwf20AZW6v45y8jKfM9d4ZGXYBC5UJHdhARyRfP1NnXx1bx91DJiZJspnEqBDHtjCsNwYAIqAbrr4h8XtdcafuX4PwS7E4eMSWYkmCOyb9/h1JeH/DuLCWMWNBGfhNpEimxdcge2gCfGudGjQAaNGjQAaNGjQB//9k="/>
          <p:cNvSpPr>
            <a:spLocks noChangeAspect="1" noChangeArrowheads="1"/>
          </p:cNvSpPr>
          <p:nvPr/>
        </p:nvSpPr>
        <p:spPr bwMode="auto">
          <a:xfrm>
            <a:off x="63500" y="-574675"/>
            <a:ext cx="1905000" cy="11620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56" name="AutoShape 32" descr="data:image/jpeg;base64,/9j/4AAQSkZJRgABAQAAAQABAAD/2wCEAAkGBhQSERUUExQWFBQVGRcZFxcXGB0cGBocGB0cIRwgGRgcHCgeHR0kHBoYHy8gIycqLCwsHh4xODA2QScrLSkBCQoKDgwOGg8PGiwkHyQsLCosLCwsKSwsLCwpLCwsLCksLCwsLCksLCwpLCwsLCwsLCwsLCwsLCwsLCwsLCwsLP/AABEIAHoAyAMBIgACEQEDEQH/xAAcAAACAwADAQAAAAAAAAAAAAAABwUGCAEDBAL/xABCEAACAgEDAgQDBgMDCQkAAAABAgMRBAASIQUxBgcTQSJRYRQjMkJxgQhSkRWC0RczNENTYpKhoiQ1c5Sy0tPh8P/EABkBAAMBAQEAAAAAAAAAAAAAAAACAwEEBf/EACERAAMAAgMAAgMBAAAAAAAAAAABAgMREiExIkEyQlET/9oADAMBAAIRAxEAPwC0+Z/mt9gP2bGAfKIBYsDsiVhwT/Mx7gdvc/IpDrnirLzL+05EkgP5N1R9yR92tLwTxYvtzxph+Yfk9lHJkyMW8lJS0jqzASqzHst0GWjx7gCvYXSF8veomQx/Yp9wFn4QFrjs5OwnnsDff5HUb576OnH/AJpbfpWvsy/IasXh/wAxM7Db7id2QLt2SsXiACkLtVjxtuxtocC+BWurr/gnMxIVlyYTCjv6Y3Mu4naW/CpPFKedQuNitK6qoLF2VY0HuWICj5WSRpVyXo74V4WibzY6k7k/bXBP5UCKv7Dbroi8weoqzMM2e3rdbbhx2pWBC9/ygar+TiuFQshXeokjv8y2QCp9xYI/UHXo6R06TLlWHHUvLJwqj2+ZY9gB3JPy0N0CUa70Nrwh5+HcsXUEXk168fFXX+ci+XcllPy+HudWDL/iA6Yi2pmkP8qx0f6uQP8Anr3QeA+kwxjBaOAvIv8ArGT7TJfG5WNPdqT8FAEGhpKePPAx6ZkmNSzQuC8bPt/D8K1u43OHJ3Kq8Ao1/Eat2kcySqteDjh8cZeY4jx36djbjQ9TKXImYN2KRQkAOoBJUswJoXQJMmfAKTi8+aXNY91ZjHBx2rHjbbx3tixv37AZiMY+Q/pqY6P4szMQr9nyZYwvATcWjq7r02tasew+fzOkWVFXgf0aLzfLnp0sQibDhCgUCiBHHBH41piaPuTzR0hvGPlbkYDSOYjJjKbEy8gKSQvqDghu10K576eHl/5gRdSi9kyUA9WK/wBtyXyUJ/cHg+xNt07W0RTcsxssK1wBR1cPL/rE/wBrx8YZmRBC77PglpVJVttCQMlW1ba5JHuBpv8Ai/yjxMuNjDGmNkV8DxjahIqhIi8EcVYFiyee2s/ZOPLjTshuOeCT91eM2CPmLAIPuKOpNOHv6OhOci1rs01m9FzjXo9RKd93qYsUl9qrb6de/e747Vz94eD1FFp82CU3e5sNgR24+DKUV79r513eEvEqZ+JHkopXfe5CbKMppluhdH39xX6amNXOUrK+FMiQD7V1DIk7grAFx0I9vwXID9Q/P6ca9UPg6BVAvIavdsrILH9T6upzRoArH+T+H/b53/nZ/wD36D4CjHMeVnxuOzfa5Hr+7IWQ/LkHVn0aAF71Px1l9KniXqIjnxZQyrkwRsrh1o/eR7iosey9+SPwkatnQ/HGFmOUx8mORxztBIb37KwBPY3V176PFfQRm4c2OauRCFJ7B/yNxyKajx7XrKeDmOjJLGxSRKZXXgqw9x/hpKriUiOe9GydGq/4G8Vr1HDSdeH/AAyr/LIoG4VZNe4s3RGrBpyYaNGjQAaNGjQAnP4jemlosOWxtSSWMjmyZFVhXtVRMDz7jSy8Dbf7SxN7tGplALKSrAsCoojkWxA/fWlfGfhtc/ClxyaLr8DfyuOUJ4PAYC+O16yYp3D9RqOTppnRiXKXJfvOTp8WPmY8EACxw4qptBsr95IRu5uyDu573fvq8+QXSdmHNPXM8oUG+6wihY9juaT9eNItmJJJJJYkkk2ST3JJ5JPzOrh4E8zZ+mj0wiy47OGZDYdb4b0mugTwaYEWPaydZNrlsasbUaRbeneE5c6Bs/MbHRlXNkLj1PVSQqAgk/Mn2cxkgAkgUNt2TK+YfTftfh+DIkppoosabe34iXVPU5A/Nuuu1gfIamsXoEOfCXxsyVMHJZ5JoUCjczkb1EhHqRAsG3pzdmtvvX/PPr0SYkeFGU3u6lkWrjjjFj4QfgslAARRG6u2rN9HNK70JLXy8gH6/Id9cGMn8x/5f4a5SMDt/wDf9dcnR6PZ7eidZmxJlyIWKyKQaBIVgCDsYAjcprka1d0fqqZMEU8f4JUVxyCRuF0SCRY7Gj3B1kbVx8FeaGT01PSVEmg3bvTa1ZbvdscdrNH4lbtxVnVYvXTIZcW+0aU1nnzu6cI+qFxX30UbkAVRBZDZ9ydl3/hqYzP4g5ilRYcaPxTPMzr9fhVEP/Vpb9a65PlzGbIkMkhAF0AAB2CqOFHc0Pck++tuk1oTFFKtssnlt5hN02UrJubFkNyKqgsr0AHXkewAI9wBxetB9G65Blx+rjypKl1aG6PyI7qfoQDrJOpLoPiTIwpDJjSmJmFNVFWA7b0PDVzV8iz89LGTXTHyYd9o1no0gf8AL31D/Y4f/DL/APNqq+I/G2ZnE+vMxQ3USEpEASDWwH4hwPxEnjVHkkisNM1Ro1mTwV5i5HTnX4mkxhe+AmwAe5jv8LDuPY8j3vWm9NNKvBbhy9MBrPnXPLXIyEyM3GuY/acwSQ/n+CZ6MXHxWO6d77XdDQY1AeXTbunxS7PTM5knKm7uaRn9wL4Yc0LFHWtJ+mTTl7QqPILr5jzJcYm0yE3r3NPF3rmhaE2as7VHtp+6zt1xV6V4iEm0RQeqkgCgogilG16ochTuJCgjiv00TrJ80bfb3/Q0aNGmEDRo0aAA6yLD0hsmaQYME0sQkYJsRm2ozt6fqN2W1Hdj7Hng6094260cTp+TOv4o42K8A0x4U0eCAxBI+Q1B+I+mtg9K9HCLQiP00MqrueOPcPVl2rW5gu52oc88fJalV6PFuXtCI6v4GzsWMyz4sqRju/wsB9W2Mdo+p4+uoImtaY8D5LSrkoZmzMZZNsU8tEuCv3qGkCyKrcbxw24j8vMV4e8ocHDZ556lKtIyiQ/cxRgtXDcNSEWz3ytivebxL6LLO16Z8WXgqGIViNygkBivbcvZqs18rOuuFRyQAOa/prS6dYw+qFYMjFkAmieSA5EYX1I/h3NC9llblWoU1BW7EHSB8U+HDgZc2MSSEa0JNko3KE0BzRF8Dm9Zc8V6NjtVXh8+HPDs2dkLBAtu3JJ/CiirZz7KLH6mgO+r91HyCyVRTDkRSvXxIytGL44R7ax+LlgvYcc8WjyI6MiYL5FAyTSOu6viCx0Au75WC3tyfoNMzTTjWuyd5a5dGQMzEeKR45UZJEJV1YUQR/8Au/Y66daH8yPK4dRZZonWLIUBSWso6XdMByGF8MPbg+1ILqfTZMeaSGVdskTbWFgi/oR3BBB1K44l8eRV0/Ty6NGjSFg0a4Zq0x/Dvkdl5CLJPIuIrC9pUvKBXG5LAU/ME2Plppl14Tq5n0XOjTJ8ReRmTjxtJBKuUEWynplJW+exQzK1Dmrs8gDta1VrFj30VLn0JtV4faQlyEBVS5C25CqNxq2Y8AC7JPAHOthnWOWWwR89NPpPn5PHCiS4yTuoAMglKFqFWylG+I9ybon2HbVMdJLsjmim00PInUV4FlDdNwypBH2eAWDYsRqD2+RBH6jSA8VeambnI8TGOKB+DFGt2A1jdI1sT2utoNdhp2+Uv/c+H/4Z/wDU2qqk/CFQ59F//ER0T7zFyRupleBzxtFHelDvZuX5j4R292X5d9fOZ07HmY2+wLISbO9PhYk0OSRu/fUT5z9IM/SpSq7mhKyjgkgIfiqv9wt9KvUL/D71ENh5EJe2im3BefhSRQRXFUXWT9wfpo/YPZGpo0aNMIGjRo0AV/x/0eTK6dkwRC5HjIUfMgggc8WarnjnXq6J1yLLgWeBt8b9j7g+4YezA8EaltVjqHgONpHmxpZsOeQ7meF/gdq7yQtcbWQpbgFq78nQBYNdGdhLLG8UgtJFZGFkEq4IPI5HBPI1X5vAbzIBldQy5DtIIiZIIyeaYJEgNiwRbMOBdjjSe8TdV6j0fOkgiy5tnDRmQB1dCAASrAqWFUSPcX7kaxvQ0zyekOToXgtMZ0keaXIaFPSx/V2gQx0qkIqKoLMFUM55Ne1m0n5v9Ujn6pJ6QH3SrE7A3vdLs/3bCf3f215eueaXUMpgXkjRByscasEDCir0WJZlYBl3EgHkDVf6b02XKmSGL45pWpdx7seSWY/uSTqV0mtIvjhy+VfQ9PIiNx01ixtGnk9MX2AChuPb4wx/fTG1FeFuhLh4kOOtfdooYi6Zq+NueeWs86ldVXRzt7ew1njzvxCnVSxIPqwxMB8gu5Df7retD6zZ5udZ+0dUlo2sAEC1R/DZfkd/jZu/IojS5PxKYvzRTSa0yPDnkblZEYkyJRiBhaps3y+1b1JUJxfF2PcfKpeCulpk9QxYZRcbyruHzCgtR+h20foTrVWp44TW2VzZGnpFI8FeU+N09xNueeeqDvQVO9mNB+EkGrJY/Iizq76NGrnM3sNZT8ZdNbHz8qJlCVLIygChsdiybRQ42sO3H9Nas0rvO/wf60C5kUdyw2JitWYaskirbYQD34Uv+yXO0PirjQi9GgHXDNQJ+WuU7y1+AfAMvU5qFx46EerL8v8AcS+C5H6hQbPsC/fLcRjpWH6X4PRT5/ir4+/P492oDF6f/ZPQJO8cywO7stbhNIv0JFq7Ktg1S2NXXoXSxjY0MCmxFGiXVXsABNDtZF/vrrmeKPPu3T2erKxVkRo3UMjqVZT2KsKIP0IJGkZ5S5X2DrOThHcEkMkS76DEwMxiJJANmNm4A5sGqqnxpGeZCr0/r+LlgbEkMckjsp2WGMcpG0WSIyrECzZB9wDrMn7Q89GjRrRQ0aNGgA0aNGgA1UvMrwV/aWJ6abVmjbfEzdr91JHYMOD39jXA1bdGgPDHf9ny+sYBG7TKzIYkUu+5SQQAt3RB7caePlN5aPh7snLUDIYbY0uzEvO6yp2ln47XQHf4iNWfxH0H0Jm6jixF8hU2TRKOciKwSB8pV2gqw71tINipjo/V48qCOeIkxyC1sUfkQQexBBBH00kwp7K3ldLR7dGitGnJEJ4066MPByJ92xkjbYeD94wpKB4PxEcfIHWVbJ5JJJ5JPJJPcknvZ1pvq+KM/MXFdC2LjgS5BI+B5TXpRGzzSkysAD/q+R7rrxx5HPADNgb5kskwGjIo7/dt3cDkbT8Xatx1PJLa6LYbUvsW3Rerti5EWQgtoXDgfOu47GrUkXXF61b0rqceTDHNEd0cqh1P0I969x2I9iCNZHlQoxRwUdSQysCrAjuCp5B00/Jnx+0Ui4E1GJyxhe+UbklD81NEg8Ub9iKTG9dMpmnfyQ8NGq51HzAwom2CX15SWURYwM8hZe67Y72n6MR2PyOuo9az5/8AR8WOBCBtky3O/tdnHis1XFM6sDdjijc5tbLRr5kjDAhgCCKIIsEHuCPcaVfmF07Jjw3efNnmyJLEUMNQQAqpkY7V+Jgiq53O9kBQQT3Z3T85Z4o5kvZKiyLYo04DCx7GiNANaEV5peV5wy2VireKTboOTDfuPnHf/D27VqA8suhjL6nAjLujQmWQEEjbH2DV7Fto54Pb3rWmnQMCCAQeCDyCD7EfLVB8sPDmMkmZl4yj05ZmigIIKiKM8hO9K0m49yCFjqq0nBb2UWV8eJOeNzvXGgujPlQLRFqyxn1XDD+UrGR8rIvVr1Vch45OsY6EEvBi5EoPIUetJDGOQeTUcnB+h/S1ackGlL/ETgq2JjSV8azMgPPCyRsW47fijT+n1Om1pZ+fuYydOjQVUs6K3zpVdxXPzQfPWPwafUWXy68TJm4ELh98ioqTWbcSIAG3fUn4v7w1zrNvhfrzYWXFkK7IEdfUKiy0ZYeopU8Na3wfev10aya5I244PRrjRo0aYQNGjRoANGjRoANILzg6jNgdSP2SeWBZ4kklWNyq79zru2j3NWT3JJOn7rMPm1l+p1fKsAbCkf67UXn970lvSKY1uiv5HXch2LPkTMx7kyvZ/wCrTl8jfE8+RFkxTyGRcf0fTZzbASCSwWJ5UemKvkWee1IiPg7f3H6aZHgTr0UfSc/FVo/tmQxWKNhRkEqxxAKxpSbd6Xdxyaq9Thvl2y2VLj0hweXgL4hyXXa2XJJkURTbXP3YbgWRGEF+4AOrRrowcJIYkijG1I1VFFk0qgACybPAHJ136ucpG9W8N42UrrPBHIHXaxKjdX0f8QI9iDY0ufD3g6CPJGDldNgb04WdMsov3+yRUvYBQIV13Am75/MCWxqpeIo2/tXprANs2ZysRe2ykRUE9rOxiAf5SfbWo1ekd4Z8wMB8NJd8OLuUs8IIUqw7gIAC/bilJIqvlqPyvHUmRjSz4gLLDnY0UewFWkjPpbw3qAAbjIV+IADj9dWjy+kX7IUVdqwz5MQHsBHM4FD2AFAD6aqGeLnyYbHqt1bDkVCQGKBYW3AE2RtjkN++0/LRsbk/CT8V9PfH6bm5eQFlyngkSgTshST4fTisXQ3WzUC5HNCgt0wsNYY0ijFJGqoosmlQAKLPJ4A5Oofx0xZMeBOWnyYQQQCCkbCSTdd0uyMi67kD31Jda6xHiwSTykhIxZoWT7AAe5JIAH11ghXPMfxHJDjyQ4pvKaKSTg0YYowS8p4NDjYva2bjsaoXi3zGy+m5wxMdIo8bF2KsVbjLHtWt8hJZeLqqNm2vTC6Z4bknwsmScBMvPicNuBPoq6FY4hfxBUBsr/MXPF0MzvO0hLuzO7/E7MbZmbkkk9zqd1pFcUKn2aJ8r+tHPmzM4KUWQYsXpk2UeFGLgexW5QQeL540wdKD+HfPuLMhrhJIpN19/VUrVfT0b/vfTTf06e1snS02g1VPMnwaepYRiRgsqMJIi17dwBFNXsQSLo1d1q16NaYZJ6V0tk6hDj5Ee1hkQRyxOPnIgIPsVIPccEHXOtCePvAC5qrNCEjzoSrQzEe6MGCuOzLY/MGqzx30aWZ4j3bvtlx0aNGmEDRo0aADRo1wzACyaA7k6AOdZE8RdRGRl5Ewcusk0rKxvlCx2d+R8AUUewrTW8zPOVCkuJgkOWXa+SCCgDA7hHX4mqhu7CzXIGk3h45kZI4xuZyFQWBZPA5JAH6ngdzqOR76R0YVr5M7B0/7ozEkESJGgI4cFJGkIN90+5BA7eqt1YuZ8AYgl6nho10ZkbjvaW49vmov6Xrx9fkWMRY6lGSAMTIv4ZZJSN8isVBKUqRqTYISx+LVj8l+l/aOqxtfGOrzGj+iL7G+X5HH+Oa+SQ/L4N/00ro0aNXOQNRvW+hrkiO3eN4nEkbxldytRXs6spBVmFMp76ktGgDwdD6NHiQJBFexBVsbYnuSx92JJJP11zJ0OBpxkGGMzqKWUoN4HPAar9z/AF17tRviHra4kDSlWcigkacvI7GlRB7sT7D6/LQBX4gcnrEkneLBh9JPl62RTSUw7lY1RSrXW5TQvns6tkev1LFxQDUIOXKb4+G0iWqIJ3sXo1W1SD8pHw10loIfvCrTysZJ2W6aR+9XztUUi/7qrryeBiJhPmgf6XLcZIAJhiGyL5GiAzgMARvN6APV47zBF03LcsVqCUAi7BZSq1XN7iOfbWUseFmKIis7NtVVUEsxPACgcknWoPHMolOPhCi2TKrOpFj0IWV5d1iqNKlWCS3F0dVDE8rIuk+tnJM0rY8M7wpKq7VYI2wsQbau3G279u2kqeWiuO+Gz3+Q/RTDgyyOmyWWZwwKkOoi+Da188MHNe246Zeorwr0g4uHBAa3RxqHpiwL1bkM3Jtyx/fUrp10Tb32GjRo0GBo0aNABo0aNABo0aNABqq+Z2NkydNnjxULyOApVa3GM/5zbZFnbYrm7qjerVo0AZJHgbO3X/Z+UBXH/Z37/XjXZkeB+oQRidsfIiif1FYBG3KoChvUUC1R91C+9N7d9Y7dBGgDGwwyXFRtS3dITyfYgDg+/Onl5EeEXgSfKmiMbTbFi3rT7FsswvkK5K8cXsB+WmoEA7Cr5Ne57Wf2A19jQBzo0aNABo0aNAHRnZqQxvLIdqRqzuaJpVBLGhyaAJ41l3xr44m6lN6zM0aID6MasajBHexVuR3P7dhrVDKCCCLB4IPY6p2X4PwS7E4eMSWYkmCOySff4dACKm8yepPCVbMcgxMhG2PlWUXZ2bi1Ct5O4WaPJvRQyU6Z05Wna0xYY1dlU8+mqr8K/UgUCffk++qj4o8JYSYWSy4mMrLBMVYQxgghGIIIWwQeb0yHiDAhgGB7giwf20AZW6v45y8jKfM9d4ZGXYBC5UJHdhARyRfP1NnXx1bx91DJiZJspnEqBDHtjCsNwYAIqAbrr4h8XtdcafuX4PwS7E4eMSWYkmCOyb9/h1JeH/DuLCWMWNBGfhNpEimxdcge2gCfGudGjQAaNGjQAaNGjQB//9k="/>
          <p:cNvSpPr>
            <a:spLocks noChangeAspect="1" noChangeArrowheads="1"/>
          </p:cNvSpPr>
          <p:nvPr/>
        </p:nvSpPr>
        <p:spPr bwMode="auto">
          <a:xfrm>
            <a:off x="63500" y="-574675"/>
            <a:ext cx="1905000" cy="11620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60" name="AutoShape 36" descr="data:image/jpeg;base64,/9j/4AAQSkZJRgABAQAAAQABAAD/2wCEAAkGBhIRERUUEhQWFRUWFhgVFxcYGRoYFhohHBoXFh8ZGhkbHSceGBkjGhYWKzsgIyc1LCwsFh49NTAqNyYrLCkBCQoKDgwOGg8PGiwkHyQsLCwsLCkuLikpKSwpKSksLCwpKSksLCksKSwsLCwpKSwpLCkpLCw1KSwpLCwsLCwpKf/AABEIAIAAoAMBIgACEQEDEQH/xAAcAAEAAgMBAQEAAAAAAAAAAAAABQcDBAYCAQj/xAA/EAACAQMBBAcEBwYGAwAAAAABAgMABBEhBRIxQQYHEyJRYXEjMoGRFEJSYpKhsTNygqKywRUkQ1Nz8FRj0v/EABgBAQEBAQEAAAAAAAAAAAAAAAABAgME/8QAHBEBAQADAQEBAQAAAAAAAAAAAAECERIhMVFB/9oADAMBAAIRAxEAPwC8aUpQKUpQKUpQKUpQKgOmHS1NnxKxRpJZCUijXALMFLak6KoA1bl51P1VXWNd9rtKOPOVt4CxHLfmbAPqEjP4qluoluojOj09zc7Zs5rqXek9uwVciKNREe4gzzLLljqcDwq6KqXoFHv7WXT9naSv+OSNB+StVtUnxMfiF6VdLINnw9pMSSx3Y41GZJG5Ko/vwFcd1ddIr692jctcuFjSCMi3XVIzI5K64yzhEOT970rS6yrjtNqQpnIgtmkx4NK+7891KlOp+0JF7cH/AFLgRL6Qru/1O/ypv3Rv3SxKUpVaKUpQKUpQKVz131gWEU7wSzhHjIVt4MEBIDY3yN3OCDx51MWO04Z13oZUlX7SMrj5qTQbNKUoFKUoFRO1ellnauqXFxFE7kBVdwDrzI+qPM6VqdYCzHZtz2DMsixlwVYq2FIZgGGoJQMNPGqitNnQ9mezXAlXJYZ32DDOS57xJzxJrNumcstL5trpJFDRsrqeDKQwPoRoapO4vfpF1dXHEPOyIfuRYiX4d1j/ABVCJsxrUM6SMgVCd6ItDL3RkZ7MhJOH1lzWxbSC3hiiALybgCoOJPEkngq5J7xrNu4xlluO06rdb+8P2ILZfxNM+lWhX5r2i30f27l1utOxmhyO8MbsW74eTZ3hn0q2dndasIhj+kxzpLuL2m7EWTewN7dKE6b2ePjWpfGsb443a95220b6XkJRAvpCoU/zF6sDqpttzZVucYMgaY+sjs/6EVT8Vwz2oB1nuxI+OHelLOz+SqHz8uZqzerbpizlbC4iWKWKFeyZCWjlRAEJGR3WGmnn5Un0xvtWBSlK02UpSgUpSgo/ajsu0b6OUFXacyqrfWjKqqsv2l7p9Oda7bNi3t8IFccHXuOPR1w351afTfoYm0IhgiO4jy0E2NVP2T4o3AiqqtLhwzwzp2dxEcSJ+Qdc+8jcQfOueU/rllNepG12vew47K8mwBjdl3Zl/nG9/NU1adZN8n7WGCYeKM8LeuGDrnyyOPKufqPe8aQlYMYHvSkZUeSD67fkPHlUmVZmVWRadbFqTieK4gPiU7RfxRFvzFdDsvpXZ3OkFzFIeO6rrv8AxXO8PlVQ29sqA44k5JOrE+JPOvFzs+KT9pGr/vKCfnxq9tdr2ZQRgjIOhBqg7krZTT2hyWhlZY0Hvsje0TA8ArAZOg3a27btoRi3ubiEeCyFk/BJvAfDwqLh2ZPG7uJVldyWdplPaMfORTnTw3ceVLZS5Sx42lsyadO8VB3lKxnJQAMCd8jV2wOHDw8a2gqW45ySvzOskh8PJR+FRX2e8mVT7DebXG64K+WScNj+GsNpNGjFpGbtW0ZmRlGM6KuhVVHhnXjrWWG1b2hJ35cF+QHuoPBc8/FuJ8hpWDa98RHKsYLOqEnAzu5GF05sc8PCsk20Ax3IWVnIOoIZUHDeOOeeC8z6Gti1tRGu6M+JJ4knixPMk0Efb7OjWItOqkBAMMAyxoo0QZ8ANSOJz5Vr21oxftd+duzZ44DE5R1XOCS4IJJORqeCisu3p2JWND3jg4884TPkGBbHhGakY1SCNQWCqoAyxAGnMk8z/ertWu95ckDvX2nAfS2HhxPaV6SW5IJMl2Cc8byTyP1XONQOFe7baHbHFtHLcnh7FCy/GTRB86nrHoNtOfBZYbVTzkbtZR6Rphc+Rer7VnVc2zTIsadveTTv3ERLmYNIx10G/oo11PAcat3oJ0ems7bduJnmldjI287yKmQB2aM5LFQBxPE5POtbof1fx2LtM8hnuHXcMrKFCrp3I0BIQEjXUk+NdZW5HSTX0pSlVorlenfQgX8avGwiuotYpcaecb41MbeHLiOeeqrU2tfCCCWU8I43kP8ACpb+1BQlhcfTIwzZVQWV0HBiND3hqU46c+fhUqiAAAAADQAaAfCojolAUtlU8Qz/AK6/nmpaSUKCWIAHEk4A+JrjXnv17rxLMqAsxAA5mtKz2yk8hjt/avw95UXPIb0hHHyzUpF0K2iSHeBC/JTOgVP3QAQT946+nCnNXmo1S83ikfykb1+wv5ny57oGK8ROx3gy7jIzIy5BwVODhhoR5islRkpSvhNBgmsIn95FPmVGfnxrH/haj3GkTj7rnH82a9xSGQ5GiDUH7fn5L+vpx2aKiJej+W3u3mDfaymeG79nTT9T4162XshrclvYTvvbwe5h7Vh5Z7QDHwqVpV3TdS9v1hbSjwOzs3UDACiWI/q4A9BW6vWpdjjYxt+7c4/qiFclC2+d76g93z+96eHz5jGzV6rXddcnW3j37C5/gaFx8+0FZ064LT68F4niTDvAfgY/MVxVKvdXuu6j649kk4a4MZ+/FKuPI5XjWUdbmx//ADY/k/8A81X5rY6EdGv8SvO2cf5S0fujlLMNfiiaepPrWpltqZbXRXK9aFxubKujgnKBDgE4DMqsTjXAUkn0rqqi+k214rW0mmmG9GiHK6d/OgQA6EsSBjzrTaibbb8e4OzjbDlzHgrhsN3mJBO4ATkluAPoKn+i/QaS+K3F0xEPFAMqW+8gI9nHxw577fdGM850b6FXEkk0aRgbo35AJWVFy28tuAyEEg7wIJwezbJ4Z7fZfTi4t3ZL0EquN/eQLNEDwYhe7LHz3hyzjOCBiSRykkdrabFgii7JIkEZ4pughvEtn3yfFsk1x+3tuTWbPZQnO8ivFJvZa3RiysrA6lhu9wnk2vua9F0i6TJbQq6YkeXSFQdHyAd/I/0wCCWHIjGpFV6gYlndt+RzvO/2j6clA0A5ACrldNZXT5BCEUKvADHn6nxJPPzrJSma5OL4TWipM5zwiGo5GTz/AOP+r04/B/mP+Hl/7PUf7f8AV6cZCqpSlak+0kU7oy7/AGEG83x5L/ERURt1r3SlsJyPvfu8x6nh6ZrVnmlI3mZLdBqSSGf4k9xfma92Ww3u0V4rS4uUz3ZWwqnhkqXdcrw1AxVkWRu5A00FYZdoRL70ka+rqP1Nblv1a3j8LG2j4ftZEP8AQjGpODqqvTgF7KIZ+pG8mPQHcBNXlriubfbVuOM0X41P6GvcG1YX92VD6MP+mu0i6p5fr378eEcMaaeHe3jW9H1S2n15ruThxmK/lGFq8LxVdwWcu0J/odqcae3nGqwrwI04yHgFzz+V27F2NDaQJBAoSNBgAfmT4sTqTzJrDsDo1bWMZjtoxGrNvNqSWPDJJJJOlSlbk06SaKrLrG6RxyXSWw70dmr31z9nMSb0URPAkuyEj7yeNdl0y6RCws5Z8ZZRuxr9p27qL8WI+ANVJsCxjaWWO7mVGuIQHkfAErNOJplBJADMEUDJ4cAcUtLVgdBNjm3s07Qe2lHayk6nebXBPMgH5k1F9YUCPbfSlHft33QdMyqWCPGPHLHI809a6jae00gikkZlARGbvMFGgJxk+OKrbam0PpDRKp/y9ui7nhJIV703w3iB5lzzFS+RnK6iM2VZMiAyEl8boBORGm8WWJfurvH1PwrfpWOK4Vs7rA4ODjlXJyZKhNvXZV0Rl3o2GSoLZYgjQhVPcGhxz9AczdaFj0duNqS79mqbkIZWmkZ0jZtMIhTViNdeA3j41cfq4zdYn6QwjQZPw3ceXf3fyrN/ieVBWKQseC7uPjvZ3QPPNZrroLteLTsO1HDuvHKPiG7JsH1NaeydkXsbMgsZxI5XdjEbJFnGrFz3IxwzqeHOtXFeaym0eTWZt1f9tCQP4n0ZvhgevGs2yLeW5bstnwiQKcNJ7lun7z/WPkuTXZbE6qt8B9oydoeP0eIlYB5OfelPqQvkasG2tUjUJGqoi6BVAVR5ADQVZj+tTD9V5ZdSsDskl9PJcsupjGI7f0CDvaeJbWrGjjCgKoAAAAA0AA0AA5CvVK26FKUoFKUoFKUoKk63OkKG9trVmwkSm5ccd5z7OJQBqSO+cY+sK5pNsW8owWGG0w6lQdcY74AOvKvnSfaJe/uZVGWe5dYz49gqwIPQSuT8D5VuzxdnCI1Ge6EUHBJ0xwOhPPXTjmsZTbjlfWCPY1up3lhiBGoIRQR+VblQ1nG9sQrfsWbcXJ9xuAxnURsdBk5zjhvYEzWKzXxlyMVp2EcUeY4/q4LHjjQAbzeOANOQFa9xe9qSFfchUe0l1XOpG6jHTTGrDhnA1qU6J9CpNp7pKtBs5cEcVe514DmIjrluJz8rJtZjt46P9H5dsSbqZSxVsSzDQy44xxeXi3/TdOzNmxW0SQwoEjQBVUcAP7nz517srKOGNY4lCIgCqqjAAHICs9dJNO0milKVVKUpQKUpQKUpQKUpQKUpQfmrYm9Nco5yU7NpyTzaSaZh6HvfyCutxXNbI2xbQwIjSokyoqMH3t4FcjDDAOmTp51vWonnI7NLufyhgaGLlxkkx+b1hwstrPtieMxtExyzqQqL3pM8QQo1GCAcnTzqAO0BKsRuAHZh7O1jXtJHbG7kjxznC8vE8u52T1W30nvtFYxnG8IvbXDeshwqnHPXFd70Y6BWWz9YIvaEd6VzvStzOWPDJ5DAq6bmDiOh/VbJNuy7RQJEv7KyXG6McDMRox+6NPHwq1o4woAUAADAA0AA5AchXqlabk0UpSilKUoFKUoFKUoFKUoFKUoFKUoP/9k="/>
          <p:cNvSpPr>
            <a:spLocks noChangeAspect="1" noChangeArrowheads="1"/>
          </p:cNvSpPr>
          <p:nvPr/>
        </p:nvSpPr>
        <p:spPr bwMode="auto">
          <a:xfrm>
            <a:off x="63500" y="-596900"/>
            <a:ext cx="1524000" cy="12192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62" name="AutoShape 38" descr="data:image/jpeg;base64,/9j/4AAQSkZJRgABAQAAAQABAAD/2wCEAAkGBhIRERUUEhQWFRUWFhgVFxcYGRoYFhohHBoXFh8ZGhkbHSceGBkjGhYWKzsgIyc1LCwsFh49NTAqNyYrLCkBCQoKDgwOGg8PGiwkHyQsLCwsLCkuLikpKSwpKSksLCwpKSksLCksKSwsLCwpKSwpLCkpLCw1KSwpLCwsLCwpKf/AABEIAIAAoAMBIgACEQEDEQH/xAAcAAEAAgMBAQEAAAAAAAAAAAAABQcDBAYCAQj/xAA/EAACAQMBBAcEBwYGAwAAAAABAgMABBEhBRIxQQYHEyJRYXEjMoGRFEJSYpKhsTNygqKywRUkQ1Nz8FRj0v/EABgBAQEBAQEAAAAAAAAAAAAAAAABAgME/8QAHBEBAQADAQEBAQAAAAAAAAAAAAECERIhMVFB/9oADAMBAAIRAxEAPwC8aUpQKUpQKUpQKUpQKgOmHS1NnxKxRpJZCUijXALMFLak6KoA1bl51P1VXWNd9rtKOPOVt4CxHLfmbAPqEjP4qluoluojOj09zc7Zs5rqXek9uwVciKNREe4gzzLLljqcDwq6KqXoFHv7WXT9naSv+OSNB+StVtUnxMfiF6VdLINnw9pMSSx3Y41GZJG5Ko/vwFcd1ddIr692jctcuFjSCMi3XVIzI5K64yzhEOT970rS6yrjtNqQpnIgtmkx4NK+7891KlOp+0JF7cH/AFLgRL6Qru/1O/ypv3Rv3SxKUpVaKUpQKUpQKVz131gWEU7wSzhHjIVt4MEBIDY3yN3OCDx51MWO04Z13oZUlX7SMrj5qTQbNKUoFKUoFRO1ellnauqXFxFE7kBVdwDrzI+qPM6VqdYCzHZtz2DMsixlwVYq2FIZgGGoJQMNPGqitNnQ9mezXAlXJYZ32DDOS57xJzxJrNumcstL5trpJFDRsrqeDKQwPoRoapO4vfpF1dXHEPOyIfuRYiX4d1j/ABVCJsxrUM6SMgVCd6ItDL3RkZ7MhJOH1lzWxbSC3hiiALybgCoOJPEkngq5J7xrNu4xlluO06rdb+8P2ILZfxNM+lWhX5r2i30f27l1utOxmhyO8MbsW74eTZ3hn0q2dndasIhj+kxzpLuL2m7EWTewN7dKE6b2ePjWpfGsb443a95220b6XkJRAvpCoU/zF6sDqpttzZVucYMgaY+sjs/6EVT8Vwz2oB1nuxI+OHelLOz+SqHz8uZqzerbpizlbC4iWKWKFeyZCWjlRAEJGR3WGmnn5Un0xvtWBSlK02UpSgUpSgo/ajsu0b6OUFXacyqrfWjKqqsv2l7p9Oda7bNi3t8IFccHXuOPR1w351afTfoYm0IhgiO4jy0E2NVP2T4o3AiqqtLhwzwzp2dxEcSJ+Qdc+8jcQfOueU/rllNepG12vew47K8mwBjdl3Zl/nG9/NU1adZN8n7WGCYeKM8LeuGDrnyyOPKufqPe8aQlYMYHvSkZUeSD67fkPHlUmVZmVWRadbFqTieK4gPiU7RfxRFvzFdDsvpXZ3OkFzFIeO6rrv8AxXO8PlVQ29sqA44k5JOrE+JPOvFzs+KT9pGr/vKCfnxq9tdr2ZQRgjIOhBqg7krZTT2hyWhlZY0Hvsje0TA8ArAZOg3a27btoRi3ubiEeCyFk/BJvAfDwqLh2ZPG7uJVldyWdplPaMfORTnTw3ceVLZS5Sx42lsyadO8VB3lKxnJQAMCd8jV2wOHDw8a2gqW45ySvzOskh8PJR+FRX2e8mVT7DebXG64K+WScNj+GsNpNGjFpGbtW0ZmRlGM6KuhVVHhnXjrWWG1b2hJ35cF+QHuoPBc8/FuJ8hpWDa98RHKsYLOqEnAzu5GF05sc8PCsk20Ax3IWVnIOoIZUHDeOOeeC8z6Gti1tRGu6M+JJ4knixPMk0Efb7OjWItOqkBAMMAyxoo0QZ8ANSOJz5Vr21oxftd+duzZ44DE5R1XOCS4IJJORqeCisu3p2JWND3jg4884TPkGBbHhGakY1SCNQWCqoAyxAGnMk8z/ertWu95ckDvX2nAfS2HhxPaV6SW5IJMl2Cc8byTyP1XONQOFe7baHbHFtHLcnh7FCy/GTRB86nrHoNtOfBZYbVTzkbtZR6Rphc+Rer7VnVc2zTIsadveTTv3ERLmYNIx10G/oo11PAcat3oJ0ems7bduJnmldjI287yKmQB2aM5LFQBxPE5POtbof1fx2LtM8hnuHXcMrKFCrp3I0BIQEjXUk+NdZW5HSTX0pSlVorlenfQgX8avGwiuotYpcaecb41MbeHLiOeeqrU2tfCCCWU8I43kP8ACpb+1BQlhcfTIwzZVQWV0HBiND3hqU46c+fhUqiAAAAADQAaAfCojolAUtlU8Qz/AK6/nmpaSUKCWIAHEk4A+JrjXnv17rxLMqAsxAA5mtKz2yk8hjt/avw95UXPIb0hHHyzUpF0K2iSHeBC/JTOgVP3QAQT946+nCnNXmo1S83ikfykb1+wv5ny57oGK8ROx3gy7jIzIy5BwVODhhoR5islRkpSvhNBgmsIn95FPmVGfnxrH/haj3GkTj7rnH82a9xSGQ5GiDUH7fn5L+vpx2aKiJej+W3u3mDfaymeG79nTT9T4162XshrclvYTvvbwe5h7Vh5Z7QDHwqVpV3TdS9v1hbSjwOzs3UDACiWI/q4A9BW6vWpdjjYxt+7c4/qiFclC2+d76g93z+96eHz5jGzV6rXddcnW3j37C5/gaFx8+0FZ064LT68F4niTDvAfgY/MVxVKvdXuu6j649kk4a4MZ+/FKuPI5XjWUdbmx//ADY/k/8A81X5rY6EdGv8SvO2cf5S0fujlLMNfiiaepPrWpltqZbXRXK9aFxubKujgnKBDgE4DMqsTjXAUkn0rqqi+k214rW0mmmG9GiHK6d/OgQA6EsSBjzrTaibbb8e4OzjbDlzHgrhsN3mJBO4ATkluAPoKn+i/QaS+K3F0xEPFAMqW+8gI9nHxw577fdGM850b6FXEkk0aRgbo35AJWVFy28tuAyEEg7wIJwezbJ4Z7fZfTi4t3ZL0EquN/eQLNEDwYhe7LHz3hyzjOCBiSRykkdrabFgii7JIkEZ4pughvEtn3yfFsk1x+3tuTWbPZQnO8ivFJvZa3RiysrA6lhu9wnk2vua9F0i6TJbQq6YkeXSFQdHyAd/I/0wCCWHIjGpFV6gYlndt+RzvO/2j6clA0A5ACrldNZXT5BCEUKvADHn6nxJPPzrJSma5OL4TWipM5zwiGo5GTz/AOP+r04/B/mP+Hl/7PUf7f8AV6cZCqpSlak+0kU7oy7/AGEG83x5L/ERURt1r3SlsJyPvfu8x6nh6ZrVnmlI3mZLdBqSSGf4k9xfma92Ww3u0V4rS4uUz3ZWwqnhkqXdcrw1AxVkWRu5A00FYZdoRL70ka+rqP1Nblv1a3j8LG2j4ftZEP8AQjGpODqqvTgF7KIZ+pG8mPQHcBNXlriubfbVuOM0X41P6GvcG1YX92VD6MP+mu0i6p5fr378eEcMaaeHe3jW9H1S2n15ruThxmK/lGFq8LxVdwWcu0J/odqcae3nGqwrwI04yHgFzz+V27F2NDaQJBAoSNBgAfmT4sTqTzJrDsDo1bWMZjtoxGrNvNqSWPDJJJJOlSlbk06SaKrLrG6RxyXSWw70dmr31z9nMSb0URPAkuyEj7yeNdl0y6RCws5Z8ZZRuxr9p27qL8WI+ANVJsCxjaWWO7mVGuIQHkfAErNOJplBJADMEUDJ4cAcUtLVgdBNjm3s07Qe2lHayk6nebXBPMgH5k1F9YUCPbfSlHft33QdMyqWCPGPHLHI809a6jae00gikkZlARGbvMFGgJxk+OKrbam0PpDRKp/y9ui7nhJIV703w3iB5lzzFS+RnK6iM2VZMiAyEl8boBORGm8WWJfurvH1PwrfpWOK4Vs7rA4ODjlXJyZKhNvXZV0Rl3o2GSoLZYgjQhVPcGhxz9AczdaFj0duNqS79mqbkIZWmkZ0jZtMIhTViNdeA3j41cfq4zdYn6QwjQZPw3ceXf3fyrN/ieVBWKQseC7uPjvZ3QPPNZrroLteLTsO1HDuvHKPiG7JsH1NaeydkXsbMgsZxI5XdjEbJFnGrFz3IxwzqeHOtXFeaym0eTWZt1f9tCQP4n0ZvhgevGs2yLeW5bstnwiQKcNJ7lun7z/WPkuTXZbE6qt8B9oydoeP0eIlYB5OfelPqQvkasG2tUjUJGqoi6BVAVR5ADQVZj+tTD9V5ZdSsDskl9PJcsupjGI7f0CDvaeJbWrGjjCgKoAAAAA0AA0AA5CvVK26FKUoFKUoFKUoKk63OkKG9trVmwkSm5ccd5z7OJQBqSO+cY+sK5pNsW8owWGG0w6lQdcY74AOvKvnSfaJe/uZVGWe5dYz49gqwIPQSuT8D5VuzxdnCI1Ge6EUHBJ0xwOhPPXTjmsZTbjlfWCPY1up3lhiBGoIRQR+VblQ1nG9sQrfsWbcXJ9xuAxnURsdBk5zjhvYEzWKzXxlyMVp2EcUeY4/q4LHjjQAbzeOANOQFa9xe9qSFfchUe0l1XOpG6jHTTGrDhnA1qU6J9CpNp7pKtBs5cEcVe514DmIjrluJz8rJtZjt46P9H5dsSbqZSxVsSzDQy44xxeXi3/TdOzNmxW0SQwoEjQBVUcAP7nz517srKOGNY4lCIgCqqjAAHICs9dJNO0milKVVKUpQKUpQKUpQKUpQKUpQfmrYm9Nco5yU7NpyTzaSaZh6HvfyCutxXNbI2xbQwIjSokyoqMH3t4FcjDDAOmTp51vWonnI7NLufyhgaGLlxkkx+b1hwstrPtieMxtExyzqQqL3pM8QQo1GCAcnTzqAO0BKsRuAHZh7O1jXtJHbG7kjxznC8vE8u52T1W30nvtFYxnG8IvbXDeshwqnHPXFd70Y6BWWz9YIvaEd6VzvStzOWPDJ5DAq6bmDiOh/VbJNuy7RQJEv7KyXG6McDMRox+6NPHwq1o4woAUAADAA0AA5AchXqlabk0UpSilKUoFKUoFKUoFKUoFKUoFKUoP/9k="/>
          <p:cNvSpPr>
            <a:spLocks noChangeAspect="1" noChangeArrowheads="1"/>
          </p:cNvSpPr>
          <p:nvPr/>
        </p:nvSpPr>
        <p:spPr bwMode="auto">
          <a:xfrm>
            <a:off x="63500" y="-596900"/>
            <a:ext cx="1524000" cy="12192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78" name="Picture 54" descr="http://t2.gstatic.com/images?q=tbn:ANd9GcSaTRsrZG3u0wzVwb6W_pHlXCJvWffNtziSkY3N3qVnjdnLopNUL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8720" y="1115616"/>
            <a:ext cx="5328592" cy="41326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2</Words>
  <Application>Microsoft Office PowerPoint</Application>
  <PresentationFormat>Ekran Gösterisi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dadas</dc:creator>
  <cp:lastModifiedBy>dadas</cp:lastModifiedBy>
  <cp:revision>23</cp:revision>
  <dcterms:created xsi:type="dcterms:W3CDTF">2012-09-30T09:44:54Z</dcterms:created>
  <dcterms:modified xsi:type="dcterms:W3CDTF">2012-09-30T14:04:53Z</dcterms:modified>
</cp:coreProperties>
</file>