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P</a:t>
            </a:r>
            <a:r>
              <a:rPr lang="tr-TR" sz="17500" dirty="0" smtClean="0">
                <a:latin typeface="Hand writing Mutlu" pitchFamily="2" charset="0"/>
              </a:rPr>
              <a:t> p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0" name="AutoShape 56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63500" y="-893763"/>
            <a:ext cx="2486025" cy="1838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2" name="AutoShape 58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2276872" y="1979712"/>
            <a:ext cx="4141462" cy="306246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4" name="Picture 60" descr="http://t0.gstatic.com/images?q=tbn:ANd9GcQFRrzE16Yv5p8QTMX00MnMdIqFNQXfzoZTyG-ZTNxAT52IhfOxk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720" y="1403648"/>
            <a:ext cx="5011758" cy="4176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24</cp:revision>
  <dcterms:created xsi:type="dcterms:W3CDTF">2012-09-30T09:44:54Z</dcterms:created>
  <dcterms:modified xsi:type="dcterms:W3CDTF">2012-09-30T14:07:54Z</dcterms:modified>
</cp:coreProperties>
</file>