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340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260648" y="5508104"/>
            <a:ext cx="630932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U u </a:t>
            </a:r>
            <a:endParaRPr lang="tr-TR" sz="17500" dirty="0">
              <a:latin typeface="Hand writing Mutlu" pitchFamily="2" charset="0"/>
            </a:endParaRPr>
          </a:p>
        </p:txBody>
      </p:sp>
      <p:pic>
        <p:nvPicPr>
          <p:cNvPr id="1100" name="Picture 76" descr="http://t2.gstatic.com/images?q=tbn:ANd9GcS6vwuvL-TgiKQbD-DOP_C72aFLjxHeUBtlUemQrBC1VvdIl2F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4743" y="1331640"/>
            <a:ext cx="4909177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30</cp:revision>
  <dcterms:created xsi:type="dcterms:W3CDTF">2012-09-30T09:44:54Z</dcterms:created>
  <dcterms:modified xsi:type="dcterms:W3CDTF">2012-09-30T14:16:51Z</dcterms:modified>
</cp:coreProperties>
</file>