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B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r>
              <a:rPr lang="tr-TR" sz="17500" dirty="0" smtClean="0">
                <a:latin typeface="Hand writing Mutlu" pitchFamily="2" charset="0"/>
              </a:rPr>
              <a:t>b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0" name="Picture 6" descr="http://t3.gstatic.com/images?q=tbn:ANd9GcT3p7JbSeuxJnyoKCrWMMEnj_3nbvV-Fomj6jRaxW1j9tHHSDHka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8800" y="1019605"/>
            <a:ext cx="3816424" cy="4240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6</cp:revision>
  <dcterms:created xsi:type="dcterms:W3CDTF">2012-09-30T09:44:54Z</dcterms:created>
  <dcterms:modified xsi:type="dcterms:W3CDTF">2012-09-30T13:17:29Z</dcterms:modified>
</cp:coreProperties>
</file>