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C c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2" name="Picture 8" descr="http://t1.gstatic.com/images?q=tbn:ANd9GcSCqGs6pCJq00eNe4Ixcgmzq9DSR1oKhPZCAFSo5j2z4Xj6Zy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4784" y="1259632"/>
            <a:ext cx="3816424" cy="42087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7</cp:revision>
  <dcterms:created xsi:type="dcterms:W3CDTF">2012-09-30T09:44:54Z</dcterms:created>
  <dcterms:modified xsi:type="dcterms:W3CDTF">2012-09-30T13:20:13Z</dcterms:modified>
</cp:coreProperties>
</file>