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Ğ </a:t>
            </a:r>
            <a:r>
              <a:rPr lang="tr-TR" sz="17500" dirty="0" smtClean="0">
                <a:latin typeface="Hand writing Mutlu" pitchFamily="2" charset="0"/>
              </a:rPr>
              <a:t>ğ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6" name="Picture 22" descr="http://t2.gstatic.com/images?q=tbn:ANd9GcTibdZ-Ar8C7I3V0TtHGeiijHbRMpZQM8QVFLB_QIenvcXAnl4W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776" y="971600"/>
            <a:ext cx="3960440" cy="4406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13</cp:revision>
  <dcterms:created xsi:type="dcterms:W3CDTF">2012-09-30T09:44:54Z</dcterms:created>
  <dcterms:modified xsi:type="dcterms:W3CDTF">2012-09-30T13:34:16Z</dcterms:modified>
</cp:coreProperties>
</file>