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İ</a:t>
            </a:r>
            <a:r>
              <a:rPr lang="tr-TR" sz="17500" dirty="0" smtClean="0">
                <a:latin typeface="Hand writing Mutlu" pitchFamily="2" charset="0"/>
              </a:rPr>
              <a:t> i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4" name="AutoShape 30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6" name="AutoShape 32" descr="data:image/jpeg;base64,/9j/4AAQSkZJRgABAQAAAQABAAD/2wCEAAkGBhQSERUUExQWFBQVGRcZFxcXGB0cGBocGB0cIRwgGRgcHCgeHR0kHBoYHy8gIycqLCwsHh4xODA2QScrLSkBCQoKDgwOGg8PGiwkHyQsLCosLCwsKSwsLCwpLCwsLCksLCwsLCksLCwpLCwsLCwsLCwsLCwsLCwsLCwsLCwsLP/AABEIAHoAyAMBIgACEQEDEQH/xAAcAAACAwADAQAAAAAAAAAAAAAABwUGCAEDBAL/xABCEAACAgEDAgQDBgMDCQkAAAABAgMRBAASIQUxBgcTQSJRYRQjMkJxgQhSkRWC0RczNENTYpKhoiQ1c5Sy0tPh8P/EABkBAAMBAQEAAAAAAAAAAAAAAAACAwEEBf/EACERAAMAAgMAAgMBAAAAAAAAAAABAgMREiExIkEyQlET/9oADAMBAAIRAxEAPwC0+Z/mt9gP2bGAfKIBYsDsiVhwT/Mx7gdvc/IpDrnirLzL+05EkgP5N1R9yR92tLwTxYvtzxph+Yfk9lHJkyMW8lJS0jqzASqzHst0GWjx7gCvYXSF8veomQx/Yp9wFn4QFrjs5OwnnsDff5HUb576OnH/AJpbfpWvsy/IasXh/wAxM7Db7id2QLt2SsXiACkLtVjxtuxtocC+BWurr/gnMxIVlyYTCjv6Y3Mu4naW/CpPFKedQuNitK6qoLF2VY0HuWICj5WSRpVyXo74V4WibzY6k7k/bXBP5UCKv7Dbroi8weoqzMM2e3rdbbhx2pWBC9/ygar+TiuFQshXeokjv8y2QCp9xYI/UHXo6R06TLlWHHUvLJwqj2+ZY9gB3JPy0N0CUa70Nrwh5+HcsXUEXk168fFXX+ci+XcllPy+HudWDL/iA6Yi2pmkP8qx0f6uQP8Anr3QeA+kwxjBaOAvIv8ArGT7TJfG5WNPdqT8FAEGhpKePPAx6ZkmNSzQuC8bPt/D8K1u43OHJ3Kq8Ao1/Eat2kcySqteDjh8cZeY4jx36djbjQ9TKXImYN2KRQkAOoBJUswJoXQJMmfAKTi8+aXNY91ZjHBx2rHjbbx3tixv37AZiMY+Q/pqY6P4szMQr9nyZYwvATcWjq7r02tasew+fzOkWVFXgf0aLzfLnp0sQibDhCgUCiBHHBH41piaPuTzR0hvGPlbkYDSOYjJjKbEy8gKSQvqDghu10K576eHl/5gRdSi9kyUA9WK/wBtyXyUJ/cHg+xNt07W0RTcsxssK1wBR1cPL/rE/wBrx8YZmRBC77PglpVJVttCQMlW1ba5JHuBpv8Ai/yjxMuNjDGmNkV8DxjahIqhIi8EcVYFiyee2s/ZOPLjTshuOeCT91eM2CPmLAIPuKOpNOHv6OhOci1rs01m9FzjXo9RKd93qYsUl9qrb6de/e747Vz94eD1FFp82CU3e5sNgR24+DKUV79r513eEvEqZ+JHkopXfe5CbKMppluhdH39xX6amNXOUrK+FMiQD7V1DIk7grAFx0I9vwXID9Q/P6ca9UPg6BVAvIavdsrILH9T6upzRoArH+T+H/b53/nZ/wD36D4CjHMeVnxuOzfa5Hr+7IWQ/LkHVn0aAF71Px1l9KniXqIjnxZQyrkwRsrh1o/eR7iosey9+SPwkatnQ/HGFmOUx8mORxztBIb37KwBPY3V176PFfQRm4c2OauRCFJ7B/yNxyKajx7XrKeDmOjJLGxSRKZXXgqw9x/hpKriUiOe9GydGq/4G8Vr1HDSdeH/AAyr/LIoG4VZNe4s3RGrBpyYaNGjQAaNGjQAnP4jemlosOWxtSSWMjmyZFVhXtVRMDz7jSy8Dbf7SxN7tGplALKSrAsCoojkWxA/fWlfGfhtc/ClxyaLr8DfyuOUJ4PAYC+O16yYp3D9RqOTppnRiXKXJfvOTp8WPmY8EACxw4qptBsr95IRu5uyDu573fvq8+QXSdmHNPXM8oUG+6wihY9juaT9eNItmJJJJJYkkk2ST3JJ5JPzOrh4E8zZ+mj0wiy47OGZDYdb4b0mugTwaYEWPaydZNrlsasbUaRbeneE5c6Bs/MbHRlXNkLj1PVSQqAgk/Mn2cxkgAkgUNt2TK+YfTftfh+DIkppoosabe34iXVPU5A/Nuuu1gfIamsXoEOfCXxsyVMHJZ5JoUCjczkb1EhHqRAsG3pzdmtvvX/PPr0SYkeFGU3u6lkWrjjjFj4QfgslAARRG6u2rN9HNK70JLXy8gH6/Id9cGMn8x/5f4a5SMDt/wDf9dcnR6PZ7eidZmxJlyIWKyKQaBIVgCDsYAjcprka1d0fqqZMEU8f4JUVxyCRuF0SCRY7Gj3B1kbVx8FeaGT01PSVEmg3bvTa1ZbvdscdrNH4lbtxVnVYvXTIZcW+0aU1nnzu6cI+qFxX30UbkAVRBZDZ9ydl3/hqYzP4g5ilRYcaPxTPMzr9fhVEP/Vpb9a65PlzGbIkMkhAF0AAB2CqOFHc0Pck++tuk1oTFFKtssnlt5hN02UrJubFkNyKqgsr0AHXkewAI9wBxetB9G65Blx+rjypKl1aG6PyI7qfoQDrJOpLoPiTIwpDJjSmJmFNVFWA7b0PDVzV8iz89LGTXTHyYd9o1no0gf8AL31D/Y4f/DL/APNqq+I/G2ZnE+vMxQ3USEpEASDWwH4hwPxEnjVHkkisNM1Ro1mTwV5i5HTnX4mkxhe+AmwAe5jv8LDuPY8j3vWm9NNKvBbhy9MBrPnXPLXIyEyM3GuY/acwSQ/n+CZ6MXHxWO6d77XdDQY1AeXTbunxS7PTM5knKm7uaRn9wL4Yc0LFHWtJ+mTTl7QqPILr5jzJcYm0yE3r3NPF3rmhaE2as7VHtp+6zt1xV6V4iEm0RQeqkgCgogilG16ochTuJCgjiv00TrJ80bfb3/Q0aNGmEDRo0aAA6yLD0hsmaQYME0sQkYJsRm2ozt6fqN2W1Hdj7Hng6094260cTp+TOv4o42K8A0x4U0eCAxBI+Q1B+I+mtg9K9HCLQiP00MqrueOPcPVl2rW5gu52oc88fJalV6PFuXtCI6v4GzsWMyz4sqRju/wsB9W2Mdo+p4+uoImtaY8D5LSrkoZmzMZZNsU8tEuCv3qGkCyKrcbxw24j8vMV4e8ocHDZ556lKtIyiQ/cxRgtXDcNSEWz3ytivebxL6LLO16Z8WXgqGIViNygkBivbcvZqs18rOuuFRyQAOa/prS6dYw+qFYMjFkAmieSA5EYX1I/h3NC9llblWoU1BW7EHSB8U+HDgZc2MSSEa0JNko3KE0BzRF8Dm9Zc8V6NjtVXh8+HPDs2dkLBAtu3JJ/CiirZz7KLH6mgO+r91HyCyVRTDkRSvXxIytGL44R7ax+LlgvYcc8WjyI6MiYL5FAyTSOu6viCx0Au75WC3tyfoNMzTTjWuyd5a5dGQMzEeKR45UZJEJV1YUQR/8Au/Y66daH8yPK4dRZZonWLIUBSWso6XdMByGF8MPbg+1ILqfTZMeaSGVdskTbWFgi/oR3BBB1K44l8eRV0/Ty6NGjSFg0a4Zq0x/Dvkdl5CLJPIuIrC9pUvKBXG5LAU/ME2Plppl14Tq5n0XOjTJ8ReRmTjxtJBKuUEWynplJW+exQzK1Dmrs8gDta1VrFj30VLn0JtV4faQlyEBVS5C25CqNxq2Y8AC7JPAHOthnWOWWwR89NPpPn5PHCiS4yTuoAMglKFqFWylG+I9ybon2HbVMdJLsjmim00PInUV4FlDdNwypBH2eAWDYsRqD2+RBH6jSA8VeambnI8TGOKB+DFGt2A1jdI1sT2utoNdhp2+Uv/c+H/4Z/wDU2qqk/CFQ59F//ER0T7zFyRupleBzxtFHelDvZuX5j4R292X5d9fOZ07HmY2+wLISbO9PhYk0OSRu/fUT5z9IM/SpSq7mhKyjgkgIfiqv9wt9KvUL/D71ENh5EJe2im3BefhSRQRXFUXWT9wfpo/YPZGpo0aNMIGjRo0AV/x/0eTK6dkwRC5HjIUfMgggc8WarnjnXq6J1yLLgWeBt8b9j7g+4YezA8EaltVjqHgONpHmxpZsOeQ7meF/gdq7yQtcbWQpbgFq78nQBYNdGdhLLG8UgtJFZGFkEq4IPI5HBPI1X5vAbzIBldQy5DtIIiZIIyeaYJEgNiwRbMOBdjjSe8TdV6j0fOkgiy5tnDRmQB1dCAASrAqWFUSPcX7kaxvQ0zyekOToXgtMZ0keaXIaFPSx/V2gQx0qkIqKoLMFUM55Ne1m0n5v9Ujn6pJ6QH3SrE7A3vdLs/3bCf3f215eueaXUMpgXkjRByscasEDCir0WJZlYBl3EgHkDVf6b02XKmSGL45pWpdx7seSWY/uSTqV0mtIvjhy+VfQ9PIiNx01ixtGnk9MX2AChuPb4wx/fTG1FeFuhLh4kOOtfdooYi6Zq+NueeWs86ldVXRzt7ew1njzvxCnVSxIPqwxMB8gu5Df7retD6zZ5udZ+0dUlo2sAEC1R/DZfkd/jZu/IojS5PxKYvzRTSa0yPDnkblZEYkyJRiBhaps3y+1b1JUJxfF2PcfKpeCulpk9QxYZRcbyruHzCgtR+h20foTrVWp44TW2VzZGnpFI8FeU+N09xNueeeqDvQVO9mNB+EkGrJY/Iizq76NGrnM3sNZT8ZdNbHz8qJlCVLIygChsdiybRQ42sO3H9Nas0rvO/wf60C5kUdyw2JitWYaskirbYQD34Uv+yXO0PirjQi9GgHXDNQJ+WuU7y1+AfAMvU5qFx46EerL8v8AcS+C5H6hQbPsC/fLcRjpWH6X4PRT5/ir4+/P492oDF6f/ZPQJO8cywO7stbhNIv0JFq7Ktg1S2NXXoXSxjY0MCmxFGiXVXsABNDtZF/vrrmeKPPu3T2erKxVkRo3UMjqVZT2KsKIP0IJGkZ5S5X2DrOThHcEkMkS76DEwMxiJJANmNm4A5sGqqnxpGeZCr0/r+LlgbEkMckjsp2WGMcpG0WSIyrECzZB9wDrMn7Q89GjRrRQ0aNGgA0aNGgA1UvMrwV/aWJ6abVmjbfEzdr91JHYMOD39jXA1bdGgPDHf9ny+sYBG7TKzIYkUu+5SQQAt3RB7caePlN5aPh7snLUDIYbY0uzEvO6yp2ln47XQHf4iNWfxH0H0Jm6jixF8hU2TRKOciKwSB8pV2gqw71tINipjo/V48qCOeIkxyC1sUfkQQexBBBH00kwp7K3ldLR7dGitGnJEJ4066MPByJ92xkjbYeD94wpKB4PxEcfIHWVbJ5JJJ5JPJJPcknvZ1pvq+KM/MXFdC2LjgS5BI+B5TXpRGzzSkysAD/q+R7rrxx5HPADNgb5kskwGjIo7/dt3cDkbT8Xatx1PJLa6LYbUvsW3Rerti5EWQgtoXDgfOu47GrUkXXF61b0rqceTDHNEd0cqh1P0I969x2I9iCNZHlQoxRwUdSQysCrAjuCp5B00/Jnx+0Ui4E1GJyxhe+UbklD81NEg8Ub9iKTG9dMpmnfyQ8NGq51HzAwom2CX15SWURYwM8hZe67Y72n6MR2PyOuo9az5/8AR8WOBCBtky3O/tdnHis1XFM6sDdjijc5tbLRr5kjDAhgCCKIIsEHuCPcaVfmF07Jjw3efNnmyJLEUMNQQAqpkY7V+Jgiq53O9kBQQT3Z3T85Z4o5kvZKiyLYo04DCx7GiNANaEV5peV5wy2VireKTboOTDfuPnHf/D27VqA8suhjL6nAjLujQmWQEEjbH2DV7Fto54Pb3rWmnQMCCAQeCDyCD7EfLVB8sPDmMkmZl4yj05ZmigIIKiKM8hO9K0m49yCFjqq0nBb2UWV8eJOeNzvXGgujPlQLRFqyxn1XDD+UrGR8rIvVr1Vch45OsY6EEvBi5EoPIUetJDGOQeTUcnB+h/S1ackGlL/ETgq2JjSV8azMgPPCyRsW47fijT+n1Om1pZ+fuYydOjQVUs6K3zpVdxXPzQfPWPwafUWXy68TJm4ELh98ioqTWbcSIAG3fUn4v7w1zrNvhfrzYWXFkK7IEdfUKiy0ZYeopU8Na3wfev10aya5I244PRrjRo0aYQNGjRoANGjRoANILzg6jNgdSP2SeWBZ4kklWNyq79zru2j3NWT3JJOn7rMPm1l+p1fKsAbCkf67UXn970lvSKY1uiv5HXch2LPkTMx7kyvZ/wCrTl8jfE8+RFkxTyGRcf0fTZzbASCSwWJ5UemKvkWee1IiPg7f3H6aZHgTr0UfSc/FVo/tmQxWKNhRkEqxxAKxpSbd6Xdxyaq9Thvl2y2VLj0hweXgL4hyXXa2XJJkURTbXP3YbgWRGEF+4AOrRrowcJIYkijG1I1VFFk0qgACybPAHJ136ucpG9W8N42UrrPBHIHXaxKjdX0f8QI9iDY0ufD3g6CPJGDldNgb04WdMsov3+yRUvYBQIV13Am75/MCWxqpeIo2/tXprANs2ZysRe2ykRUE9rOxiAf5SfbWo1ekd4Z8wMB8NJd8OLuUs8IIUqw7gIAC/bilJIqvlqPyvHUmRjSz4gLLDnY0UewFWkjPpbw3qAAbjIV+IADj9dWjy+kX7IUVdqwz5MQHsBHM4FD2AFAD6aqGeLnyYbHqt1bDkVCQGKBYW3AE2RtjkN++0/LRsbk/CT8V9PfH6bm5eQFlyngkSgTshST4fTisXQ3WzUC5HNCgt0wsNYY0ijFJGqoosmlQAKLPJ4A5Oofx0xZMeBOWnyYQQQCCkbCSTdd0uyMi67kD31Jda6xHiwSTykhIxZoWT7AAe5JIAH11ghXPMfxHJDjyQ4pvKaKSTg0YYowS8p4NDjYva2bjsaoXi3zGy+m5wxMdIo8bF2KsVbjLHtWt8hJZeLqqNm2vTC6Z4bknwsmScBMvPicNuBPoq6FY4hfxBUBsr/MXPF0MzvO0hLuzO7/E7MbZmbkkk9zqd1pFcUKn2aJ8r+tHPmzM4KUWQYsXpk2UeFGLgexW5QQeL540wdKD+HfPuLMhrhJIpN19/VUrVfT0b/vfTTf06e1snS02g1VPMnwaepYRiRgsqMJIi17dwBFNXsQSLo1d1q16NaYZJ6V0tk6hDj5Ee1hkQRyxOPnIgIPsVIPccEHXOtCePvAC5qrNCEjzoSrQzEe6MGCuOzLY/MGqzx30aWZ4j3bvtlx0aNGmEDRo0aADRo1wzACyaA7k6AOdZE8RdRGRl5Ewcusk0rKxvlCx2d+R8AUUewrTW8zPOVCkuJgkOWXa+SCCgDA7hHX4mqhu7CzXIGk3h45kZI4xuZyFQWBZPA5JAH6ngdzqOR76R0YVr5M7B0/7ozEkESJGgI4cFJGkIN90+5BA7eqt1YuZ8AYgl6nho10ZkbjvaW49vmov6Xrx9fkWMRY6lGSAMTIv4ZZJSN8isVBKUqRqTYISx+LVj8l+l/aOqxtfGOrzGj+iL7G+X5HH+Oa+SQ/L4N/00ro0aNXOQNRvW+hrkiO3eN4nEkbxldytRXs6spBVmFMp76ktGgDwdD6NHiQJBFexBVsbYnuSx92JJJP11zJ0OBpxkGGMzqKWUoN4HPAar9z/AF17tRviHra4kDSlWcigkacvI7GlRB7sT7D6/LQBX4gcnrEkneLBh9JPl62RTSUw7lY1RSrXW5TQvns6tkev1LFxQDUIOXKb4+G0iWqIJ3sXo1W1SD8pHw10loIfvCrTysZJ2W6aR+9XztUUi/7qrryeBiJhPmgf6XLcZIAJhiGyL5GiAzgMARvN6APV47zBF03LcsVqCUAi7BZSq1XN7iOfbWUseFmKIis7NtVVUEsxPACgcknWoPHMolOPhCi2TKrOpFj0IWV5d1iqNKlWCS3F0dVDE8rIuk+tnJM0rY8M7wpKq7VYI2wsQbau3G279u2kqeWiuO+Gz3+Q/RTDgyyOmyWWZwwKkOoi+Da188MHNe246Zeorwr0g4uHBAa3RxqHpiwL1bkM3Jtyx/fUrp10Tb32GjRo0GBo0aNABo0aNABo0aNABqq+Z2NkydNnjxULyOApVa3GM/5zbZFnbYrm7qjerVo0AZJHgbO3X/Z+UBXH/Z37/XjXZkeB+oQRidsfIiif1FYBG3KoChvUUC1R91C+9N7d9Y7dBGgDGwwyXFRtS3dITyfYgDg+/Onl5EeEXgSfKmiMbTbFi3rT7FsswvkK5K8cXsB+WmoEA7Cr5Ne57Wf2A19jQBzo0aNABo0aNAHRnZqQxvLIdqRqzuaJpVBLGhyaAJ41l3xr44m6lN6zM0aID6MasajBHexVuR3P7dhrVDKCCCLB4IPY6p2X4PwS7E4eMSWYkmCOySff4dACKm8yepPCVbMcgxMhG2PlWUXZ2bi1Ct5O4WaPJvRQyU6Z05Wna0xYY1dlU8+mqr8K/UgUCffk++qj4o8JYSYWSy4mMrLBMVYQxgghGIIIWwQeb0yHiDAhgGB7giwf20AZW6v45y8jKfM9d4ZGXYBC5UJHdhARyRfP1NnXx1bx91DJiZJspnEqBDHtjCsNwYAIqAbrr4h8XtdcafuX4PwS7E4eMSWYkmCOyb9/h1JeH/DuLCWMWNBGfhNpEimxdcge2gCfGudGjQAaNGjQAaNGjQB//9k="/>
          <p:cNvSpPr>
            <a:spLocks noChangeAspect="1" noChangeArrowheads="1"/>
          </p:cNvSpPr>
          <p:nvPr/>
        </p:nvSpPr>
        <p:spPr bwMode="auto">
          <a:xfrm>
            <a:off x="63500" y="-574675"/>
            <a:ext cx="190500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58" name="Picture 34" descr="http://t0.gstatic.com/images?q=tbn:ANd9GcS-aWIYeTcsk6q0QAoCpn25QUUai8eVVE2SJv923a1ONPkHmi2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736" y="1403648"/>
            <a:ext cx="4809246" cy="3828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16</cp:revision>
  <dcterms:created xsi:type="dcterms:W3CDTF">2012-09-30T09:44:54Z</dcterms:created>
  <dcterms:modified xsi:type="dcterms:W3CDTF">2012-09-30T13:44:36Z</dcterms:modified>
</cp:coreProperties>
</file>