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Ü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r>
              <a:rPr lang="tr-TR" sz="17500" dirty="0" smtClean="0">
                <a:latin typeface="Hand writing Mutlu" pitchFamily="2" charset="0"/>
              </a:rPr>
              <a:t>ü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pic>
        <p:nvPicPr>
          <p:cNvPr id="1102" name="Picture 78" descr="http://t0.gstatic.com/images?q=tbn:ANd9GcQ0c2j_zXJM_48PnVvZNZbXfuSiGK7Ssu9D3SaBBLQbTXKpOTCYh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712" y="971600"/>
            <a:ext cx="5040560" cy="4393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31</cp:revision>
  <dcterms:created xsi:type="dcterms:W3CDTF">2012-09-30T09:44:54Z</dcterms:created>
  <dcterms:modified xsi:type="dcterms:W3CDTF">2012-09-30T14:18:10Z</dcterms:modified>
</cp:coreProperties>
</file>