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N </a:t>
            </a:r>
            <a:r>
              <a:rPr lang="tr-TR" sz="17500" dirty="0" smtClean="0">
                <a:latin typeface="Hand writing Mutlu" pitchFamily="2" charset="0"/>
              </a:rPr>
              <a:t>n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0" name="AutoShape 36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2" name="AutoShape 38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72" name="Picture 48" descr="http://t2.gstatic.com/images?q=tbn:ANd9GcRZuBAXoKc2I2nUvd2oGZ3TLHyEPdWlFbxBdUa0KW3HoZR8mGG5P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648" y="1187624"/>
            <a:ext cx="6258229" cy="42443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21</cp:revision>
  <dcterms:created xsi:type="dcterms:W3CDTF">2012-09-30T09:44:54Z</dcterms:created>
  <dcterms:modified xsi:type="dcterms:W3CDTF">2012-09-30T13:59:07Z</dcterms:modified>
</cp:coreProperties>
</file>