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A a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8" name="Picture 4" descr="http://t3.gstatic.com/images?q=tbn:ANd9GcSRcafGUU9DS4lBS3VxDdAFDCWxFPTvjJzejjzyCWG6IX2kVkI1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784" y="971600"/>
            <a:ext cx="439273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5</cp:revision>
  <dcterms:created xsi:type="dcterms:W3CDTF">2012-09-30T09:44:54Z</dcterms:created>
  <dcterms:modified xsi:type="dcterms:W3CDTF">2012-09-30T13:16:19Z</dcterms:modified>
</cp:coreProperties>
</file>