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260648" y="5508104"/>
            <a:ext cx="630932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Ş ş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4" name="AutoShape 30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6" name="AutoShape 32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0" name="AutoShape 36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80" name="AutoShape 56" descr="data:image/jpeg;base64,/9j/4AAQSkZJRgABAQAAAQABAAD/2wCEAAkGBhQSERUUExQVFBUWFxoXFRgVGRYaFxYYFxQVFBYWFRsaHCYgGBsjGRQUHzEgIycpLCwsFx4xNTAqNSYrLCoBCQoKDgwOGg8PGiwiHyUsLywsLS8tLCksKi0sLCwqKiovLywsLCwsLDQsKSwsLSwsLywsKiwsLCwsLCwsKSwsLP/AABEIAMEBBQMBIgACEQEDEQH/xAAcAAEAAgMBAQEAAAAAAAAAAAAABAUBAwYCBwj/xABCEAABAwEFBQUFBQYGAgMAAAABAAIRAwQFEiExBkFRYXETIjKBkUJyobHRUmKCksEHFSNTwuEUM6Ky0vBj8RYXQ//EABoBAQADAQEBAAAAAAAAAAAAAAABAgMFBAb/xAAwEQACAgEDAgQFAwQDAAAAAAAAAQIRAwQSITFRExRBYSIycaHwBYGxUtHh8SMzwf/aAAwDAQACEQMRAD8A+4oiIAiIgCIiAIiIAiKLedqNOk54iRETpJIAHxVJzUIucui5LRi5NRXqSkUG7LzFYHulrmxI1GcwQd4yPDRQbptdQ13h4cSciNzMOYjcAQ6OcLz+bg9jjypOr7fX9+P9GvgS+K+Gi6DxJEiRqOE6SvRK4x9tqCs+o12GriLC2JBgEsYW6nIZEceavb6tB7EAkNxAdoJEhsd6OI3dJWOHXrLGclF3G+O/Wv4Ncml8OUU2ufz/AEWyLn7NeFQWVxLg14DcGhcJjIjrIzU66L1NXEHNALQDLfC4GRI4aHLPqtYayEpxxyTUmrp/v/Z/Uzlp5KLkmmk/z+Sxc4DXL++QWVzduc51pacTXNkOaS5uFoaW4hE65nmZ5ZWF6XvgGGmQXmCN7QJ39dPNQ9WoKcssXFRdK/X6DwL2qDtv7FosTuUanazUo46cYi04Q7c7SHdDkqW4H1HV3k4jq2qXCIc13daPKSAMoPNWnqlGUIxTal6rp+f+COBuMm3Ven5+WdIigWS9mvqOpxBBOE7nAGDHPkoV6Xo9lYNJwMBBkavaMJdJ3DMiBw5pPWYow8S7V1x39+xEdPOUtnR1ZeIorryYKnZkw6AROhmYAPHLRSl6YzjK6d0ZOLj1QREVioREQBERAEREAREQBERAEREAREQBERAFVXpXLiaeBrmwJk5zqIzERGsq1VdaKOJ7oyIjPy0KlJStSVoq21TRVWak8U20y3DLgXkOMlzjnmSZGJ0wsWmyhr8IqHG6IzzAE7hp15qZeb20aLqhjuQ8l0eyQ6Sd2nkuVuOu6paA6Q5zpMk66fBXjUEoxVIOMpqU5MvXWV5rNqYml7GloOUjFGfh4Aj8R5zIpWQvc4VC1xgEkjODIjpDVNdZMhBzA13GYJnqQuU2uvkUHNoufhNVsk6AhpjDO4S7fqnEU2kIRnlko8v8ssqlMPPcAOAnNpEkiW5Z6LfZDUZSNMU2gGQJicOgk4twyUTY9ralFxaRk8gFu4iZ+Kvf8E2My4njiI+RhV2Y9/ibVff1EnOKeO3VkJtlbha7ADIBEA5SAYjcq+tZ3FuJlOHSHDCRB3gEQRoSJVBee1jKhDBUwspYWEZgl47pkanMEBdpSogGmIlpaSQcwCA34ZnJJwhlTjNWi1ZMG2XRv/BGGjabmFrZPtauOcn0K11bKxoJDXS6YIJmQ0DF00z5LZtDbGWan2hgZ4RiPdlwIEgmIVRsvUNWq8l2IlszM7xBHJWjtglCKpUUcJyTyP8AOhLsrwwv8YIhrDEGIBc73iHObI4KW+lkHufUiMsR5z5GVbUaOHmd5XFXzeRqPawHuMgRxdlJPnks8WPHghsxxpGjeTNPdJ+hbtxdo11Rr3gnMb4AlpJ3+ED8R5rpbHa+0BMFsGCD0B/VRGWQZaxGgyH1Ui72RjAnxb8/YYojhx49zgqbdsq8s50pPpwS0RFJIREQBERAEREAREQBERAEREAREQBERAUF/bU9hU7JjMdTCHHEcLWgkgSYJJyOQHmFw/8A9mWilWeKtOk9uPMMxNcAMhhJJkwBqM+S6bbCwMdaaZc2cVIidCCx4ORGYyqH0VDaNn2O3n8Qa/8A3An4rnS1UsWVqXKO5pcGCWJOUbspNrP2oVK9OpRpUmspvaWS/vVHBwIMAGGnhm5V1xWupYa7KxZjGFzQ0ktGZaXEZGNBuzldPSuHAZYKM8ezg+oK8W+5n1QA9jHRoWve0idd2egyOSjz/wAa449T2Y8OGMdlcPqXLf2q2Xsi9zagqDLsoBc7XNrpw4ctSRGWWYng9odpv3laGk0jSDGOA7+IkFzdRhAB8yptXYvlUPJtSn+rAplguBtE4m2Z+LiXscfKXwPILTLrY7XsuzPFpMOKe+HX+CdsLtbZrLR7CqX0zjd3nNlubicy2S0Z7wF1F9beWOzQH1cbnNxBtIYyQRIJI7rZ3SRK+e2/Zxz3Oc1tRpcSSCGOAJzMQ4KANi3k54wN+GmJ/wB61jrMW1W+fozPL+n4Zz32+eWQ5Y9/bjtMJq4sJwYv8yY1j4r67c221kr91tTA5rZLagwGAJJBPddAB0JXDWe4WMpdmKVY5eI4cUzikZwDPJVlo2Se7QPj7zGk/wC8LLFrIc7m+vH4jXPpMWaKUnTXQvtvttrLaaP+HpOe9xqN7zWHBk7WXRIneJVfsTf1Ow1Knah7g8AYmAENgzmMU+gOqiWLY0hwc9tV8GYHZsaesvJ9CFZW24O0j+C9hAiQ+npM5iTxKS1sVkVXQhpcUcbxN8Pn3/ODsbx/aPYqTGv7Q1S8S1lNpL4mO8DAYZBycQcivlNa1uq1XVmSKZrdoGOPB4d3mgx8VbnYVxOZMe8349wq5sFwOpNDWCk0Z5997s8zJMJl1sUvg5K4NLiwO1z9TfQ/a2BTd2lCagHcwO7jveJzZ5YljZv9qdWpUqGpZ2dmIJNNxlpiNXZOyaMpC8u2ca4y4s54adMT5uBXu1XPTbSdhBLsJDcRJAcRhbDdBmRuWc9c3GoqmQ9Jp+aj92fTLPXD2Ne3RwDhuyIkLYvFClha1o0aAB5CF7XSPnmEREICIiAIiIAiIgCIiAIiIAiIgCIiA5nbZwYKFQmAKhaTuAfTdrw7zWqqV/tlTmykxOCpScR90VWB88sBcuYZYYc5tN7mR7JAc3MTLZzA5TGS42tVZP2O3opf8Ve/5/JIWMQ4rS+wnLtKr4JiGgMGfEjvfFLRd1JgH8NpEgOkSYOUyc+C8Vo9m5G9FodZX0/BNRn2HHvD3HHXo71WKd4MOWINO9ru64dQc1PUlOyQijG3tJin/EdwZBA952jfNZNkdGKrUwgezTyHm45nyhA3RIRRzYobiY97cph/fHmDn6ELDbZhIFQYCdD7DvdduPI59UCdklEUZ1tBOGmO0dwboPfdo358lJJJRaaV3Y86rsfBrSQwembup9AvNouxjc2sIG803Oa4c4BzVbRXciQvDqWN9Jn2q1P0a8VHD8rCtbLI+Jp1cQ/8jQfKW4T6rddFhcbbQL3BxHaPhoIa0BmHISSTNRuZK1xVKaXuUyTSg37M7xERfQnzYREQBERAEREAREQBERAEREAREQBEXPbQ7ZUaFGsWPbUqsY4tY2X94NJAfhnCJiZhVlJRVtl4QlN1FWWN/wBDtLNWYPE6k8NG8nCYjzhctZwHBlQb2DzBAIXzW8r3p1mh0OdWJxPqvPenkRpwEQANF1+yV7B9jPaOjsgWuccu4Bk4nkMp4hcrWvfTR9Bj0ctPjtu7ZdlwqBzd2k8+XTJe3AYQHkGYHUrnbXtcaOGLM7sjoS8NeRnmGR83DXOFc3daWVwKzHYmkQ0aYdzgR9qcl4ZY5R6qi7hJK2uCZUaSMjB3FaabcYiowSOIkHmJUa1XuymZe7CzMCAS55GuFoBJA5Ba7LtBSrkspPip9l7XNdG8gOAxRyVdrq6I2urom1u6AWR3Tm0bxvEcVsfTDwJzGvI8JXmW0mch6k/UrFqrhtMue5tMRmXkANkbyVBU2Bwe3LQ/+l4pURgDHQcog6GOqj3deVF4wUqrHlozDXAnrGsLfSonEXO10HBoRquCehoqXTSAns5+7JjybMKRZXNLe4AANwERyjcotovunTGJ5gHJgALnvjUtaASRmM1quzaCz1nlrHRU3tc0tcY4T4o5KdsquidsmronUaJa532TmOR3jolZ7i4NblvceA4DmV5FQ4nOJhjQRy4uJ5Bc9btqK4Z2tOnTbSnu9piL3jjAIwTwz58FaGOU+iJjBydI6SvXwwAJccgP1PJTtnm4rW8/YogedR5OXlSXNXZtG2tQqVQyKtNjsTJk5NLhhO9p4x8lxNuvanVa1wxOrmC+oZBBGYDOAG6NF6NNBxnufoHppZbx9D9CIvn2wv7QmuodnaXPNSm4t7QNLsTYa5pfhzBGKCY3A7129hvOlWE0qjHga4SCRyI1HmuzHJGXRnBzafJhk4yXT19CUiItDzhERAEREAREQBERAEREAREQHC7YXgXWk0HuimGNIZMCoXTJdxiIw8pz3VoYAIgRw3LoNo7M11phzQ4PojIiQcFR3/MKlF0NP+W97OR7zQejs/Qr57VpvLK2fSaScY4lwcxW2JpFxLXvYD7IwkDkJEgLfa7gDLNUZQxBxboHeODOE7s4ieavXXfWGhpv/Mz/AJLWW1RrRcfdLD+oKy8TJxyezxIv1Pm1e9Hv/wAxxOHKHZYY1kbium2KtlWnjhmJjjijFEd1rQcxqcPpCuq1NhMvouni6kSfWCvTbdSGWIN5Hu/MLbJn3qtpeU1OO30OfvnaSpTtjyaY8DQwOM4WwTIjLNxd6Kgr295d2gMVAcTSNzh4Y88vNdnedhs9pAxubI8LmuAcJ3cxyKhWPZOgxwd2jnxpJbl0gK8dRHYk/QtjkoJpIv7BfrKjGuqB+JpI8DoPPIaqkvS/6LrU7tcRbTAFNpBAktlz4I1zieAy1M3lNgaAGwANIVHtDs127hUpuDagEHFOFwGkkaESc4PyWOHLGOS2YxxJM5232/HV7RncLTLCNWniu5uXaptei01GuDi0Yg1jyDibOUDquSs+xlZx/iOYxu/CXOJ5DIR1XWWKxNpNwjzP/dy01GSD6cs1zKM6XYor12l7O1Vf4ZPdaKeIRDcPAjIYsa52pbnF/aAkPxBzY1Dpyj5LuL0umlXA7TUeFwMOHETw5FQLNs3Zqbg4uLiNMThA8hCtHUx2JNdCcbUE0kW7b2fWs5b2Rl7HNJLmjWWzGfVcBbH12RTrY5bkBBwnm0jxfNd9/jqQEY2CNwIWW25p0xO91rj8gsceZwulwzOCWPlHMbM3VVx9ocdNpEfZJaJ8xOIqVaNiGF006jqbT7MBwHunUDrK6APcfDSqH8Ib/uIWxtmrHSm1vvv/AEaCqvNkcrXBLyK22yuuu5G0YgkkabtdT1UysGt75OBzdHg4XN6EfJSWXVUPiqgD7jc/VxPyW6hd9Njpgvc3PE84iDynIeUKnLdtmTyRrjk63Zm3PrWWnUf4iDJ0mHFoJG4kCYVoqzZqnhslAHXs2k9XDEfiSrNfSwvar7Hy2St7ruERFczCIiAIiIAiIgCIiAIiIDnNp2RWoO4tqM9ezf8A0FVriAZ3n4rd+01jhZWPaS006oMgwRLHj5kKj2cvkV2kOgVW+L7w+0P1C5GswO3kXT1O9o4t4FLtaLaqwmBu38+S9B+ccpXlxIcOBy6FRbfelGkRjqBrhu1PoM1z4xcuErPQk3wSnuOIAcyVmtUgcScgFosN406wJpuDo13EdQc1va4E8x8EacXTRFU+UeKtIROFpPQea1m76Ts+zpnq1v0Uh7wNVh3dbkOgUEESrdFGMqFI8sDfhksMuegRIpU/yhTKTYGeu9YL+9A6lLJIVW6KAiKTCTpkvT7ooNE9jTP4W/RTo3rxRdIJ4nLolizQ26qGoo0vyN+i9ULMzOGMAmBDR9FvYyBAWGEDujclkGWMA0AHReadQkk7hkOfNKbIJG7UeeoWabwZHDKEBitm0x1HzXtpyXii0gQd2nTclYTA4nPpqnsT7Cmwgu4HMfqo9vqBtCq5u5jyOZwn4yttqt1OmJqPa3qdeg1Kqf35RqOFJji41HsaBhcB3ntBzI4LSOKc+UnRKTa3UfSbLSwsa37LQPQALaiL6Q+ZCIiAIiIAiIgCIiAIiIAiIgKTbCnNlOUxUpEg8O2YHf6SV8yv+5nWZ4q0pDJkETNM8DyP9uv1faOnislcf+NxHUAuHyXMNMkg5tcJzzGgkLn6jK8OVSXRrldzt/puVwg/r/Y4artJaHtwYznl3AA49C0T6LbZNkq9QS6GT9snEecCfiuxsdjpsLsFNjM4loAJyW1ji7F1geiwlrdvGKKidR564gqOGNCrYazXEA8we68b28j/AGXY3fb6dcB9N2e8e0OTgsWywNtFIsfPUatcNHBcHeNy17O7wvIGj6ckRx7ubfNWWzVr4nU19xccvV1L+T6JWLW995ADRqcgOJXL3ltm4kiiAB9pwknoN3n6KhsV32m0kACoRvdUL8LfN2vQSuyuzZihSyLRUfAkvzH4WnIKPCw6f/se59iNuPH83Jy3/wAmtE/5p9G/RW907YHEG1wIPtgRB+8OHMLpKlmp5NLGGd2EQqG/NkGOaX0BheM8A8LuQHsn4Kyz6fL8MobfcnxMU+HGjoqj4g7tD56Fei3KBkvn107ZVKLcD29owZQZDmxuz1jgdFbO/aGyMqL55lsLzz0WWLpKzGWKS4R1VFxIz1GRVZbr+o2eQ52J+pa3Mzz3DzK5G3bXWiucDAWYssNOS48sWvpCl3ZsVVeJqu7IHPCIL/PcPitVpIY1uzyr2RdY4x5m/wBie7boTlSy5uE+kK1ui/aVcnCcL97HRJjeI1UBuxNAgjHUkZTLZ6xhj4KhvnZWtQOJk1Way0d9vUDM9R8FZQ0uX4YPay1YpcLhnfPpkn7vz/sqm/8AaJtAYWkOqnQbm83fTeuFbarSe6HWg/dBqn4K8uTZF7iH2gYGz4MsTzPtRoD69E8rjxfFlla7dyPDjHmT/Yj2S5a9pPafazx1DE9N8eUK+uPZU0rTZ3OeHfxRkBHhBqTM/cV8+kCMso0jcs2Ou1tpodo5rY7R0kwJDMA199RHV5Ms1FcK+nsZZ9ROWOVdnwdoi8UqzXCWuDhyIPyXtdY+XCIiAIiIAiIgCIiAIi8vfAJO4T6IDzWrtY0ucQ0DUkwFz1u21Y3Kk0vPE91v1PwXNXpez678Tjl7LdzR9eahqaOvi0UUrnyyyt+0leqHAvwtIILWgAQRGuvxUKwXk+m1naAlpaIPluO/otStrqpipZmtcJAxN/K9zZHovFq4xdWjoY9mNVt4JTHjCXNzBz6r2yIy0OapiX2Z0eKmdP8Au4/NSad70sMd4co47slyZ4ZLpyXlhfWPKJ9OpM8N3NYouOYOoPw3KrrX9GTG9J+gWn9519cP+gwpWnm/YstPP6F0xxLjwGXnvWXU8weHyUCw3yHZPhp+B+inYSXTuGnM8VlKDi6ZlKDg6fBns+9PKAnad6OWX6rDwQ4Hccj+iVqjW5uIEaSqlSovrZWhXJe4OY/e6mYJ5kEEHrEqtofs8ozJq1XDh3AD1IbKuK1/tHhaTzOSzZb5ZOYLJ8x/ZeuMtRGNJs3WPKo9GbbquijRH8JgbuJMlxz3uMlS6TTJJ36cglJozIMg55LNOpMg6g/+l5ZScm2zB3yMAJkajL+xQPBkeS802Q0zlqVWWi8pPZ0czxH6fVWhBzdIvGDm6RYmqGHvPEfeIn+6Co1xBDmkDgRqq6ls+45vfBPDM+ZWKmzp9l4PUQvR4Ef6jTbi/r5+hYWhzRm92XD/ALqqS123tagMQGtIHHMjX0Uyhs+Z77hHATJ8zoo94UwKxDRAaxjY83u/qXo0+KMci9SHsSpO2a6dQtMtJaeIJB+Cs7LtNaGe3iHB4n46/FVaLrmMoRl8ys7Gw7asOVVpZzHeb6aj4roaFdr2hzXBwOhBkL5apl13s+g/E05e03c4fXmoo8OXRRauHDPpSLzTfIBGhE+q9KDkBERAERcpf+1RDjTomIyc/nvDfqhrixSyuonQ2286VEfxHhvLeegGZVBbNt25inTLub8h6DX4Lk3vJJJJJOpOZKwpo6mPRQj83JlxkkwByGg5DksIik9wVtcDv4bh9l7viA/+pVK33fbuxc6QSxxBMZlpADZjeIA0zyXl1MXKPBDVo6B9MOEEAjgVCdclKdCOhKkWe2sqeBzXcgcx1GoW9c5NroUjOUejo0ULExnhaBz3+q3oiFW2+WQrfdTamfhdxH6jeqZ9srWfJwlu4mS3yO7oumWFN8U1aNYZmltfKOYF/wBWpkxo/CCT+qkWe5KjziqujlMu+gV+Asomo/KqLeO18ioiUbspt0aDzOZ+K8Wm56bxphPFuXw0KnIotmXiSu7OYrWavZjib3mb4zH4m7uvxRu1o17MTydl8l06jOu2kTJpsJ44RKl7JfMjXxlL50c8y1V7WYaMLN5E4fM+0eQXQWC7m0mw3M73HU/QclJAjIZLKWqpKkUnkclS4QRFhVMjK5m1umtVP3gB5MYPnKt7TfNNsgHG77Lc8/vHRvmqQEmSdXEuMaSTMBerSwbluNIIyiIukXC32IU8be1JDPawiSeS0IhDVqj6bYrwp1R/De13IajqNQpK+V06haQWkgjQgwQut2e2pL3CnWjEcmv0k8Hc+aijkZtG4LdHlHToiKDwHisCWuA1gx1jJfLC0jI5EZEcCNV9WVDfuy4rEvpkNfvnwu68DzUo92jzxxtqXqcOi32ywvpGKjS07p0PQ6FaFJ2E01aCIiEhERAeX0wdQD/3ctjK72+Go8ec/wC6V5RUlCMuqBJbe1Yb2Hq0z8HD5LcL9fvptPRxH9JUBFk9PjfoRSLNt/cabvItPzhexfzfsVPRv/JVKKvlYe5G1FwL8p8Hj8P0Wf37S+/+R30VMijyke7G1Fz+/aX3/wAj/osfvyn9/wDKVToo8pHuNqLc36z7Lz5D9SvJv5u6m/8A0j+pVSKfKw7sbUWLr+O6n6vj5NK1vvqodGsb1xO/4qEistNjJ2o3vvGqfbj3WgfOVHqDF4i53vEkehyWUWixQXREmAFlEWoCIiAIiIAvdFhLgG+IkARrM5LbYruqVjFNpdxO4dToF2dxbNNod9xDqnHc33efNQefNqI4lz17F01FlFBwAiIgPNSkHCHAEHUESFTWvZCg/NoNM/dOXocvRXaIXhklD5XRxto2IqDwPa73gWn9VW19m7Q3WmT7pB+RlfREU2eqOuyLrTPl1WyPb4mOb1aQtMr6utb7O06taeoBSzZfqHeP3PlqL6W66KJ1o0z+Bv0Ws3DZ/wCTT/KEs08/Dsz5wi+jfuCz/wAlnovQuOh/Jp/lCWPPw7M+bIF9Np3XRbpSpjoxo/RSG0gNAB0CWVf6gvSP3PmdK7qrvDTeejT9FNs+y1od7GH3iB8BJX0FEsylr5+iRxZ2Iqx46c8O9HrH6KFX2XtDfYxe6Qf7/BfQUSyi12RdaZ8wq2Co3xU3jq0/RR5X1deHUmnUA9QEs2X6h3j9z5Wsr6Y+6qLtaVM9WN+i1m4qH8mn+UJZfz8ezPm6L6N+4LP/ACWeiyLhs/8AJp/lCWT5+HZnzhYlfTGXRRGlGmPwN+i3soNGjQOgASyr/UF6RPmVKxvd4WPd0aSp1DZq0O//ADI94gfrK+holmctfL0SOOs2w7z46jW+6C75wreybJUGag1D985egyV0ig889Vll6nljABAAAGgGQXpEQ8wREQBERAEREAREQBERAEREAREQBERAEREAREQBERAEREAREQBERAEREAREQBERAEREB//Z"/>
          <p:cNvSpPr>
            <a:spLocks noChangeAspect="1" noChangeArrowheads="1"/>
          </p:cNvSpPr>
          <p:nvPr/>
        </p:nvSpPr>
        <p:spPr bwMode="auto">
          <a:xfrm>
            <a:off x="63500" y="-893763"/>
            <a:ext cx="2486025" cy="1838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92" name="Picture 68" descr="http://t3.gstatic.com/images?q=tbn:ANd9GcS53Rv3f--HPZmFbUauWWJ8bsYA67-y8KVydZOd2HmjGJ9Il3z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8760" y="1181681"/>
            <a:ext cx="4320480" cy="43676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28</cp:revision>
  <dcterms:created xsi:type="dcterms:W3CDTF">2012-09-30T09:44:54Z</dcterms:created>
  <dcterms:modified xsi:type="dcterms:W3CDTF">2012-09-30T14:13:44Z</dcterms:modified>
</cp:coreProperties>
</file>