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10001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üzel yaz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08104"/>
            <a:ext cx="6858000" cy="299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404664" y="5508104"/>
            <a:ext cx="5904656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500" dirty="0" smtClean="0">
                <a:latin typeface="Hand writing Mutlu" pitchFamily="2" charset="0"/>
              </a:rPr>
              <a:t>F f </a:t>
            </a:r>
            <a:endParaRPr lang="tr-TR" sz="17500" dirty="0">
              <a:latin typeface="Hand writing Mutlu" pitchFamily="2" charset="0"/>
            </a:endParaRPr>
          </a:p>
        </p:txBody>
      </p:sp>
      <p:sp>
        <p:nvSpPr>
          <p:cNvPr id="2" name="AutoShape 2" descr="data:image/jpeg;base64,/9j/4AAQSkZJRgABAQAAAQABAAD/2wCEAAkGBhQSEBURExQVFRUVFRsXFxcYGB8cGhsbHBoVIBgeGx0jGyceGyUnGhsYIi8hIycsLSwsFiAxNTIqNyYsLCkBCQoKDgwOGg8PGiwlHyQqLC8pLyosLCw0KSw0KS4uLDAsLCwsKSw1LC8pLC0vLDQsLCwvLSo1LCwsLC0sLCwsLP/AABEIAIQAoAMBIgACEQEDEQH/xAAcAAEAAgIDAQAAAAAAAAAAAAAABQcEBgIDCAH/xAA/EAACAQMCAwYEAgcGBwEAAAABAgMABBESIQUxQQYHEyJRYTJxgZEUIzNCUmKhscEVU3Ky0fAkJTRjc4LCCP/EABoBAQADAQEBAAAAAAAAAAAAAAACAwQFAQb/xAAuEQACAQIEAwcEAwEAAAAAAAAAAQIDEQQSITFBUaEFE2FxgZHwIiNCsTIz0RT/2gAMAwEAAhEDEQA/ALxpSsDj3Fha20tyw1CJC5GcZx79PnQGuRd48SvfpPpiezdtCOdJkQRoVIOSCSxOw3AZMgE4qT7D8fe8s0llCCUMySBDkalOM45rqGG0nkGHOqFv+Ny380s5RWMysCdkVR5QAuxbVgDLdNgc1DJLLDIs6MySvgS6C0bglsEKysDjbJ8wB58uVHep1FBNcfnsmTcbRzNcvn6PWVKpns93v3CaVmAuBhd/KrsM4ypHlLHOykKCdIDbk1anAe0EV5EZITkK2hweasACVPTOCORI3q8gSVKUoBSlKAUpSgFKUoBSlKAUpSgFKUoBVVd6fGvEnW3V8xwjMiDODKdJTV66VwQOWXzzAxvHbHtUlhbmUgNI20UfVm26AE4GckgbCqE/tQasSk6iWdm6szElmIwCMsWbAGKx4zvHTcaavztvby3LqMoRnebtyvt77Hb4BklJYKYgoKgjfVnJP8B96j+I2IuZWTVsoGfbpsfXd/4etZ1zelzoiwSeZB/kRnHufoN+WLwyFY7l0H7A+Wc5OB058hXJpxlSg6m0sui5K61fn135GubjUko7q+r8ddPTptzIx+GzRkJqDPKGC4zzwoJZvRQdtv6CpiDgIhw9vI8MgXTrRmUsOuSpDDPsfnnGKlc1xlj1DG49xzFVSx9aWXW1upasPBX0Nq7Ld8MkWLe/id2HKWPBYr1LJhQQu+6b8hpyd7XtbtJUDxsrqeTKcivOU8aSjwZlBJ5eje6+h9uYqR7KdoLrhbkxj8RC3xRk6ScDCknB8wGBrAJIXBB8pXq4fHxn9NTR9GY6mHa1jqj0FStP7M96tjeyeCrPDN/dTLobmABnJUk5BABJ3rcK6RlFKUoBSlY9/wARigTxJpEjUfrOwUcievsCfpQGRStePeBw8Lr/ABcWn9rO33xipLh3H7e4AMM8UmoZAVwSR64zmvE09j1poz6UpXp4KUpQFN99E84u00LjFvmJt2B848UBdgD+iBweWk9BWou4bWpDyAKcqqF9lHnOACTp5lsYGavzj3Ze3vNBnQkx50FWKkasahkEZBwu37o9KjeyXd7b8PYujSyyaSoeVgSFOCQMKo3IyTjJ6k7Vzq2D72rmb06/NDTCvkhYpLsH2SuOIApAwSNHAklx5RtnmMa2APwLjAwSy5GbQHctbJbMkbyG5OD+IkJYllzsVzgIckYG+ANyRmrEVQOQxnevtbu7hrpvuUKctNdjztfcPlikZZEKTRnS69GHTB5MCDlW9+m4rlDKGUMpyCMg1YHexwE5jv0AwimOfGclSy+E3LkhL5J5CTPIVXcERVmH6pOoexPxD77/AFNfN4yh3U2uHDy5eh1aNTOr+5zmhDjSwyP94I9D71zArFvLwr5EwXY4A6D1J9hzNZESYUAnJA3Pr71jaaWpcmrnyaBXGGVWHoQD/OpXgnaS5swEgkxGCPy3GtAPLkKMgpsMYUgDJOM1G0qdOtOm7wdiMoRl/JG7L3vXHI2URONz+KYA/T8OcfLJ+dY1x3p3jhtMVvFn4d2lI+Z8gP2rUqVqfaNd8ehSsLT5ExxDthezDDXDqCukiICPPvkedT8mFQZtlMhlI1SNzkYlnPTdmJY7Y69K7KVmniKtT+UmXRpxjsjrhulfOlgSpwR1HzHSvlxZpIMOit/iANfHtsurjYjIPuD0++D9K7qrvZ3iS33JDhnaS7thiG4cLg4ST81BsAMBjqAAGyqwHtW9dn+9WKRliukMMmN3G8O5IB1fEnuXAAJxqO2a1qN46jKgnQ4eHLD3G2pT7EAfaujg8bOM1GbumZa9CLi3FanpelU53f8AeItuqxSnFufb9BsWGP3Cu+B8OlsbAgXHX0RzBSlKAUpSgOq7tEljaORQ6OCrKwyCDzBFUPxjgr2Uz2znVoGqNzvriOrQScAFhjDY2yOmRV+1VHfBYt+Mtpd/DeCWIkA4DBkYAnlkqWIH7jelYcdSU6Tb4amjDzcZ25micMi2Mp3aTfPov6o5em/1rNrhGmlAo6AD7DFc6+am8zudVKysKUpUT0UpSgFKUoDovpikbMOYG1dsLZUE9RWNxVvy8ftMo+5Gf4VkxrgAegqbSyLzI/kcqjr67BhuNQ2TK/PyKf6/wqQZgASdgNzUDxKzkltXC6QzI9w4O35aaSR7kAoPersNTzzS8V/v6RCrLKjFsrjQtuwIzphG/UB1GOfLTIw+pr0J3a8bFxYKu+qBjA2Tn4QpTfSB+jZCcDYnHSvOlqwllhCgaVdQpzzCIrybe2hc/wCIelWl/wDnliwu3PN44GPzMt9/pX1hxi46UpQClKUArTe9Thvi2KyAMTBMkoAxyOpGJz0CyMdt9h8q3Ko3tLGGsrhWAIMEmQRkfA1RnHNFxfE9i7NMoZ7xQcE9cE9ATjAJrnPMEVnbkoJP0rrtl1RLrw2pBq22OQM5FR/FJlREhBIyc9SQqn19yAN/fnXyUYKUsp2nKyuSNrISBqxrxkj0/riu6tcS9RQQquduYjbf5nGOh6/etnsuyPEJNBS1m0Pghy8eNLYwx/M1YwcnbO30q7/knN/Sivvox3Z10qbfu04kOSxH0zLj1/dPt/vnnW3dPeuF1zwRZ+LAaQr8saA3TqKmuz674HjxNNcTVicVkcH4Rc3hP4WEyKOcjNoi6jAfB1HII8oOMb42zYnBe6S1i81wzXTFcEPgRjnnSg9dviZsY2O5zu6IAAAAABgAcgOmK3UezEtarv4Iz1MW9oHm3jNnLBM0cyMkqZwrfCwBG6Hk6nHxDPPfBGKzY5AwDDcEZFbj338H1yWU+MDMsBYHDamCvH9B4cu/73vVe2t40fklxjo42HPkw6cxuPXpWTGYdQllj8RdQqZldkhNEGUqdwedc+LOYODXt0W0m5kjtIRjOVUlpjnfGrzqQQMeANzkYA1kdo7tF7KBGUs0t9IkZwDpYXEzE+o8qsNt/NjrU+y43qNvgiOLdopczU+EIschQttbQgH38TSZTv6A/wBK3/uBlKySw8ikTJIOupJmK522wJW69TWiHStxcRs3My/X8qIKc/U4+Zrae6mc/wBsQzJrK3VoxcKcKGXSCWGrkCAOpya+gOaX5SlKAUpSgFRHa67WKwupHOFWCTJxn9UipetX7yr0R8OkUgMZSsQUtjOphqxtvhdTY6hTyqMpZU2+B6ld2KhZgoycAAb+gArZ27vtPCvxekNcEickEfoNPwZK5wE/M05+PqRWB2Q4OLq+jhYZRB40gxkEKRpU7jYuR0IIUgjerurkdn4ZOm5z46ehuxNVqSiuB5yktgRqX5jHI/79quXu34wLjh8WGLND+S+cZDJjGcbbqVI9mFaD247N/g7nyAiCcs0foj83j5AKN9SjJ2DgYCVMdzlwVkvINgrGOdB1LMGSXf0ASLbpq96YNSo15UpctPE8r2nTU4lnUpSuyYRSlKA17t/w7xuHTrp1FV8VRnHmjIdd/mtUXxCPUpKnZ1wD8wd/livSboCCCAQRgg8iOua808Pf/hItX92nP2A3+wzXJ7SVnCS8jbhdcyJJbZYtMaPrQxRSIxOSUkQEZwBjDB1HsoqC7X8f/wCXR8NKgaLszo3JdBRgRjfJ8R5CeWAVAzk43riHBZBwjh9yVIZQYyo2CwSami1gjJZSI1B/7jeu1fdt7YNErYOpWGPk2xH3x9veoR+xi7cJfP2Sl9yj5HTxK+AzdLkhpnJGemoGLffGoRN9SasHuatUh4pLASCFgL22eYSR1LAfLG9aBbqGiNuw/SWcbJ7MvisD/Ot87oj4l5Zz9fws0Tf+pTT/APQ+ldkwF5UpSgFKUoBVW9713m6tIfNhIpZCM+UlmiVDjO5AEm/QPtzNWlVNd6N+x4g+lQ/hQpGipuxdizFSB1JMYAAz5qyYx/Zklx092XUP7ETvdBYOHvJyPy38GNTvuY/GL423H5ijI6hh0qyKjeznBxa2sVvnJRQGbAGpubNsBzYk8qkqupU+7gockQnLNJs1zt/wZrmxkWMZkQiVPLqJKHJVfQsupc/vdarbsFfonELaRtxIGjVxgDzrkHc8mKgbZ3K1dlUb2+7Nm2upI4zoSXM1uy5BRs+YLvzSQqwwRp1qABgZyYuOWUay/F6+RdRldOnzLypUf2f4ut1bRXCkHWgJxyDfrD6NkfSpCugZhSlKAwePSFbWdgSCIZCCDgghGwQelUHw7g/jm3ss6fFKREg4IXT+ZpOMZEauRtjIFXB3m3QXhsqEBvG0w4Lac62AYj1wupsD9k8q1Xun4cZLue5I8sKCFD+++HkxvthBF031+xrn4iPeVqcOV2zVSeWnKXobf274cDwqdEjDeHFqjToDHhkx8tI+1UF2u/RxD1nQf5udeke0f/R3H/gk/wAjV5449wVp4mkQ724WTTpzq1SRJknPlADEk4PI8udMRG+IpevQ8pu1OfoQVlKC7OR5Y40TI22LOF9eeQP9as3uK4fqZGJP5EBcjkCZ3ITpk4WJuXr16aB2S7Kvc3ElkCVlFtIdPL82B8IrAjlqztt9KuDuN4C9vYSNKAJXmZGH6yiEmMITyOHEh2285roGYselKUApSuE0wRWdiAqgsxPIADJP2oDG4vxWO2heeU4RBk+pPRR6knAA6kiqa7NwyXvE4WmClmmNzKM4xo8yBMcwrCNd+g3zms7thxm7u1WSSMRW4OuOEONR5FWnzgZA30jIU/tEAjYu7vsfLE6Xs3hHXB+WFJLL4mg7nGPhHSsNTNVrRSX0p3b8eBojlhBtvVlg0pStxnFaJ3tcP1W8E4UZimwzHmEkUqQPnJ4RI/d9q3uqz7d2ks90FliuiitpthEpePOlQ0j6VOkkuVy+AAhwRlqqrRzU5R5onTeWSZI9zrMbKUn9H+Jk8HljThNeMdPG8Xn/ACxW91AdhuHTQWMUU+Q41EKSCVUsxRWIGMhSAcZGRzPMz9ShHLFR5I8k7tsVxdwASSAAMknkB1zXKtZ7e2E00CxxxeNEX1Txh9LuijKoucKQWxnLDZcYIY4kyJXHbztZHc3OsTZtogBESQI2Yga5F383xacnlggYyc2F3Z8KaCwHiJoklkeRgQVYgsQmoEAgiMIMEZ2qN7DdjniuWupYfCBiCpG7B2VixLHmQmAANic6umN99rNSotTdWT1fRF06icVBbIgO3120XC7uRMahA+M8txj+tV32EsIp7ma2m3We2dCuSCwDR6sEb8q2HvO4pM5Wyt0LjSJZ9JAYDV+UnxjAYpITkYwgHU1h901oBcXQliXxoijpJqyVSZWXw+WBgwljuc+J7ZMZpyxEbbRT6nsbKk78Sd7Bdm2ge9eVULPxG4miYbkJJo642zjcew9K2fh3DEgVkjGA0jyHcnzSOzud/VmJx71lUrYUClKUArovbJJo2ikUOjjDKeRHoa+0oCAse7uzicOEkfGdpZZJF39VdiD9RtWy0pS1gKUpQClKUApSlAKUpQClKUBD8X7JW1yWaRDqYKC6OyMQvIalIPr96zOFcHito/DhQIucnHNjtlmJ3YnA3O9fKUFzNpSlAf/Z"/>
          <p:cNvSpPr>
            <a:spLocks noChangeAspect="1" noChangeArrowheads="1"/>
          </p:cNvSpPr>
          <p:nvPr/>
        </p:nvSpPr>
        <p:spPr bwMode="auto">
          <a:xfrm>
            <a:off x="63500" y="-619125"/>
            <a:ext cx="1524000" cy="1257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42" name="Picture 18" descr="http://t1.gstatic.com/images?q=tbn:ANd9GcTwlvjb7pLFfG_aYm4Sxpm0p4SweQWNn1P3HPJzGcEBwIzoj1v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6752" y="971600"/>
            <a:ext cx="4782846" cy="45437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dadas</dc:creator>
  <cp:lastModifiedBy>dadas</cp:lastModifiedBy>
  <cp:revision>11</cp:revision>
  <dcterms:created xsi:type="dcterms:W3CDTF">2012-09-30T09:44:54Z</dcterms:created>
  <dcterms:modified xsi:type="dcterms:W3CDTF">2012-09-30T13:30:54Z</dcterms:modified>
</cp:coreProperties>
</file>