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Ç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r>
              <a:rPr lang="tr-TR" sz="17500" dirty="0" smtClean="0">
                <a:latin typeface="Hand writing Mutlu" pitchFamily="2" charset="0"/>
              </a:rPr>
              <a:t>ç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4" name="Picture 10" descr="http://t0.gstatic.com/images?q=tbn:ANd9GcQZZ-2KmMaXOPe4a_wa3PTuUxuI7P6dJD6aPL9tFt3PfQR5SSZ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6792" y="1187624"/>
            <a:ext cx="3528392" cy="4226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8</cp:revision>
  <dcterms:created xsi:type="dcterms:W3CDTF">2012-09-30T09:44:54Z</dcterms:created>
  <dcterms:modified xsi:type="dcterms:W3CDTF">2012-09-30T13:23:46Z</dcterms:modified>
</cp:coreProperties>
</file>