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404664" y="5508104"/>
            <a:ext cx="5904656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K</a:t>
            </a:r>
            <a:r>
              <a:rPr lang="tr-TR" sz="17500" dirty="0" smtClean="0">
                <a:latin typeface="Hand writing Mutlu" pitchFamily="2" charset="0"/>
              </a:rPr>
              <a:t> k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4" name="AutoShape 30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6" name="AutoShape 32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60" name="AutoShape 36" descr="data:image/jpeg;base64,/9j/4AAQSkZJRgABAQAAAQABAAD/2wCEAAkGBhIRERUUEhQWFRUWFhgVFxcYGRoYFhohHBoXFh8ZGhkbHSceGBkjGhYWKzsgIyc1LCwsFh49NTAqNyYrLCkBCQoKDgwOGg8PGiwkHyQsLCwsLCkuLikpKSwpKSksLCwpKSksLCksKSwsLCwpKSwpLCkpLCw1KSwpLCwsLCwpKf/AABEIAIAAoAMBIgACEQEDEQH/xAAcAAEAAgMBAQEAAAAAAAAAAAAABQcDBAYCAQj/xAA/EAACAQMBBAcEBwYGAwAAAAABAgMABBEhBRIxQQYHEyJRYXEjMoGRFEJSYpKhsTNygqKywRUkQ1Nz8FRj0v/EABgBAQEBAQEAAAAAAAAAAAAAAAABAgME/8QAHBEBAQADAQEBAQAAAAAAAAAAAAECERIhMVFB/9oADAMBAAIRAxEAPwC8aUpQKUpQKUpQKUpQKgOmHS1NnxKxRpJZCUijXALMFLak6KoA1bl51P1VXWNd9rtKOPOVt4CxHLfmbAPqEjP4qluoluojOj09zc7Zs5rqXek9uwVciKNREe4gzzLLljqcDwq6KqXoFHv7WXT9naSv+OSNB+StVtUnxMfiF6VdLINnw9pMSSx3Y41GZJG5Ko/vwFcd1ddIr692jctcuFjSCMi3XVIzI5K64yzhEOT970rS6yrjtNqQpnIgtmkx4NK+7891KlOp+0JF7cH/AFLgRL6Qru/1O/ypv3Rv3SxKUpVaKUpQKUpQKVz131gWEU7wSzhHjIVt4MEBIDY3yN3OCDx51MWO04Z13oZUlX7SMrj5qTQbNKUoFKUoFRO1ellnauqXFxFE7kBVdwDrzI+qPM6VqdYCzHZtz2DMsixlwVYq2FIZgGGoJQMNPGqitNnQ9mezXAlXJYZ32DDOS57xJzxJrNumcstL5trpJFDRsrqeDKQwPoRoapO4vfpF1dXHEPOyIfuRYiX4d1j/ABVCJsxrUM6SMgVCd6ItDL3RkZ7MhJOH1lzWxbSC3hiiALybgCoOJPEkngq5J7xrNu4xlluO06rdb+8P2ILZfxNM+lWhX5r2i30f27l1utOxmhyO8MbsW74eTZ3hn0q2dndasIhj+kxzpLuL2m7EWTewN7dKE6b2ePjWpfGsb443a95220b6XkJRAvpCoU/zF6sDqpttzZVucYMgaY+sjs/6EVT8Vwz2oB1nuxI+OHelLOz+SqHz8uZqzerbpizlbC4iWKWKFeyZCWjlRAEJGR3WGmnn5Un0xvtWBSlK02UpSgUpSgo/ajsu0b6OUFXacyqrfWjKqqsv2l7p9Oda7bNi3t8IFccHXuOPR1w351afTfoYm0IhgiO4jy0E2NVP2T4o3AiqqtLhwzwzp2dxEcSJ+Qdc+8jcQfOueU/rllNepG12vew47K8mwBjdl3Zl/nG9/NU1adZN8n7WGCYeKM8LeuGDrnyyOPKufqPe8aQlYMYHvSkZUeSD67fkPHlUmVZmVWRadbFqTieK4gPiU7RfxRFvzFdDsvpXZ3OkFzFIeO6rrv8AxXO8PlVQ29sqA44k5JOrE+JPOvFzs+KT9pGr/vKCfnxq9tdr2ZQRgjIOhBqg7krZTT2hyWhlZY0Hvsje0TA8ArAZOg3a27btoRi3ubiEeCyFk/BJvAfDwqLh2ZPG7uJVldyWdplPaMfORTnTw3ceVLZS5Sx42lsyadO8VB3lKxnJQAMCd8jV2wOHDw8a2gqW45ySvzOskh8PJR+FRX2e8mVT7DebXG64K+WScNj+GsNpNGjFpGbtW0ZmRlGM6KuhVVHhnXjrWWG1b2hJ35cF+QHuoPBc8/FuJ8hpWDa98RHKsYLOqEnAzu5GF05sc8PCsk20Ax3IWVnIOoIZUHDeOOeeC8z6Gti1tRGu6M+JJ4knixPMk0Efb7OjWItOqkBAMMAyxoo0QZ8ANSOJz5Vr21oxftd+duzZ44DE5R1XOCS4IJJORqeCisu3p2JWND3jg4884TPkGBbHhGakY1SCNQWCqoAyxAGnMk8z/ertWu95ckDvX2nAfS2HhxPaV6SW5IJMl2Cc8byTyP1XONQOFe7baHbHFtHLcnh7FCy/GTRB86nrHoNtOfBZYbVTzkbtZR6Rphc+Rer7VnVc2zTIsadveTTv3ERLmYNIx10G/oo11PAcat3oJ0ems7bduJnmldjI287yKmQB2aM5LFQBxPE5POtbof1fx2LtM8hnuHXcMrKFCrp3I0BIQEjXUk+NdZW5HSTX0pSlVorlenfQgX8avGwiuotYpcaecb41MbeHLiOeeqrU2tfCCCWU8I43kP8ACpb+1BQlhcfTIwzZVQWV0HBiND3hqU46c+fhUqiAAAAADQAaAfCojolAUtlU8Qz/AK6/nmpaSUKCWIAHEk4A+JrjXnv17rxLMqAsxAA5mtKz2yk8hjt/avw95UXPIb0hHHyzUpF0K2iSHeBC/JTOgVP3QAQT946+nCnNXmo1S83ikfykb1+wv5ny57oGK8ROx3gy7jIzIy5BwVODhhoR5islRkpSvhNBgmsIn95FPmVGfnxrH/haj3GkTj7rnH82a9xSGQ5GiDUH7fn5L+vpx2aKiJej+W3u3mDfaymeG79nTT9T4162XshrclvYTvvbwe5h7Vh5Z7QDHwqVpV3TdS9v1hbSjwOzs3UDACiWI/q4A9BW6vWpdjjYxt+7c4/qiFclC2+d76g93z+96eHz5jGzV6rXddcnW3j37C5/gaFx8+0FZ064LT68F4niTDvAfgY/MVxVKvdXuu6j649kk4a4MZ+/FKuPI5XjWUdbmx//ADY/k/8A81X5rY6EdGv8SvO2cf5S0fujlLMNfiiaepPrWpltqZbXRXK9aFxubKujgnKBDgE4DMqsTjXAUkn0rqqi+k214rW0mmmG9GiHK6d/OgQA6EsSBjzrTaibbb8e4OzjbDlzHgrhsN3mJBO4ATkluAPoKn+i/QaS+K3F0xEPFAMqW+8gI9nHxw577fdGM850b6FXEkk0aRgbo35AJWVFy28tuAyEEg7wIJwezbJ4Z7fZfTi4t3ZL0EquN/eQLNEDwYhe7LHz3hyzjOCBiSRykkdrabFgii7JIkEZ4pughvEtn3yfFsk1x+3tuTWbPZQnO8ivFJvZa3RiysrA6lhu9wnk2vua9F0i6TJbQq6YkeXSFQdHyAd/I/0wCCWHIjGpFV6gYlndt+RzvO/2j6clA0A5ACrldNZXT5BCEUKvADHn6nxJPPzrJSma5OL4TWipM5zwiGo5GTz/AOP+r04/B/mP+Hl/7PUf7f8AV6cZCqpSlak+0kU7oy7/AGEG83x5L/ERURt1r3SlsJyPvfu8x6nh6ZrVnmlI3mZLdBqSSGf4k9xfma92Ww3u0V4rS4uUz3ZWwqnhkqXdcrw1AxVkWRu5A00FYZdoRL70ka+rqP1Nblv1a3j8LG2j4ftZEP8AQjGpODqqvTgF7KIZ+pG8mPQHcBNXlriubfbVuOM0X41P6GvcG1YX92VD6MP+mu0i6p5fr378eEcMaaeHe3jW9H1S2n15ruThxmK/lGFq8LxVdwWcu0J/odqcae3nGqwrwI04yHgFzz+V27F2NDaQJBAoSNBgAfmT4sTqTzJrDsDo1bWMZjtoxGrNvNqSWPDJJJJOlSlbk06SaKrLrG6RxyXSWw70dmr31z9nMSb0URPAkuyEj7yeNdl0y6RCws5Z8ZZRuxr9p27qL8WI+ANVJsCxjaWWO7mVGuIQHkfAErNOJplBJADMEUDJ4cAcUtLVgdBNjm3s07Qe2lHayk6nebXBPMgH5k1F9YUCPbfSlHft33QdMyqWCPGPHLHI809a6jae00gikkZlARGbvMFGgJxk+OKrbam0PpDRKp/y9ui7nhJIV703w3iB5lzzFS+RnK6iM2VZMiAyEl8boBORGm8WWJfurvH1PwrfpWOK4Vs7rA4ODjlXJyZKhNvXZV0Rl3o2GSoLZYgjQhVPcGhxz9AczdaFj0duNqS79mqbkIZWmkZ0jZtMIhTViNdeA3j41cfq4zdYn6QwjQZPw3ceXf3fyrN/ieVBWKQseC7uPjvZ3QPPNZrroLteLTsO1HDuvHKPiG7JsH1NaeydkXsbMgsZxI5XdjEbJFnGrFz3IxwzqeHOtXFeaym0eTWZt1f9tCQP4n0ZvhgevGs2yLeW5bstnwiQKcNJ7lun7z/WPkuTXZbE6qt8B9oydoeP0eIlYB5OfelPqQvkasG2tUjUJGqoi6BVAVR5ADQVZj+tTD9V5ZdSsDskl9PJcsupjGI7f0CDvaeJbWrGjjCgKoAAAAA0AA0AA5CvVK26FKUoFKUoFKUoKk63OkKG9trVmwkSm5ccd5z7OJQBqSO+cY+sK5pNsW8owWGG0w6lQdcY74AOvKvnSfaJe/uZVGWe5dYz49gqwIPQSuT8D5VuzxdnCI1Ge6EUHBJ0xwOhPPXTjmsZTbjlfWCPY1up3lhiBGoIRQR+VblQ1nG9sQrfsWbcXJ9xuAxnURsdBk5zjhvYEzWKzXxlyMVp2EcUeY4/q4LHjjQAbzeOANOQFa9xe9qSFfchUe0l1XOpG6jHTTGrDhnA1qU6J9CpNp7pKtBs5cEcVe514DmIjrluJz8rJtZjt46P9H5dsSbqZSxVsSzDQy44xxeXi3/TdOzNmxW0SQwoEjQBVUcAP7nz517srKOGNY4lCIgCqqjAAHICs9dJNO0milKVVKUpQKUpQKUpQKUpQKUpQfmrYm9Nco5yU7NpyTzaSaZh6HvfyCutxXNbI2xbQwIjSokyoqMH3t4FcjDDAOmTp51vWonnI7NLufyhgaGLlxkkx+b1hwstrPtieMxtExyzqQqL3pM8QQo1GCAcnTzqAO0BKsRuAHZh7O1jXtJHbG7kjxznC8vE8u52T1W30nvtFYxnG8IvbXDeshwqnHPXFd70Y6BWWz9YIvaEd6VzvStzOWPDJ5DAq6bmDiOh/VbJNuy7RQJEv7KyXG6McDMRox+6NPHwq1o4woAUAADAA0AA5AchXqlabk0UpSilKUoFKUoFKUoFKUoFKUoFKUoP/9k="/>
          <p:cNvSpPr>
            <a:spLocks noChangeAspect="1" noChangeArrowheads="1"/>
          </p:cNvSpPr>
          <p:nvPr/>
        </p:nvSpPr>
        <p:spPr bwMode="auto">
          <a:xfrm>
            <a:off x="63500" y="-596900"/>
            <a:ext cx="1524000" cy="1219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62" name="AutoShape 38" descr="data:image/jpeg;base64,/9j/4AAQSkZJRgABAQAAAQABAAD/2wCEAAkGBhIRERUUEhQWFRUWFhgVFxcYGRoYFhohHBoXFh8ZGhkbHSceGBkjGhYWKzsgIyc1LCwsFh49NTAqNyYrLCkBCQoKDgwOGg8PGiwkHyQsLCwsLCkuLikpKSwpKSksLCwpKSksLCksKSwsLCwpKSwpLCkpLCw1KSwpLCwsLCwpKf/AABEIAIAAoAMBIgACEQEDEQH/xAAcAAEAAgMBAQEAAAAAAAAAAAAABQcDBAYCAQj/xAA/EAACAQMBBAcEBwYGAwAAAAABAgMABBEhBRIxQQYHEyJRYXEjMoGRFEJSYpKhsTNygqKywRUkQ1Nz8FRj0v/EABgBAQEBAQEAAAAAAAAAAAAAAAABAgME/8QAHBEBAQADAQEBAQAAAAAAAAAAAAECERIhMVFB/9oADAMBAAIRAxEAPwC8aUpQKUpQKUpQKUpQKgOmHS1NnxKxRpJZCUijXALMFLak6KoA1bl51P1VXWNd9rtKOPOVt4CxHLfmbAPqEjP4qluoluojOj09zc7Zs5rqXek9uwVciKNREe4gzzLLljqcDwq6KqXoFHv7WXT9naSv+OSNB+StVtUnxMfiF6VdLINnw9pMSSx3Y41GZJG5Ko/vwFcd1ddIr692jctcuFjSCMi3XVIzI5K64yzhEOT970rS6yrjtNqQpnIgtmkx4NK+7891KlOp+0JF7cH/AFLgRL6Qru/1O/ypv3Rv3SxKUpVaKUpQKUpQKVz131gWEU7wSzhHjIVt4MEBIDY3yN3OCDx51MWO04Z13oZUlX7SMrj5qTQbNKUoFKUoFRO1ellnauqXFxFE7kBVdwDrzI+qPM6VqdYCzHZtz2DMsixlwVYq2FIZgGGoJQMNPGqitNnQ9mezXAlXJYZ32DDOS57xJzxJrNumcstL5trpJFDRsrqeDKQwPoRoapO4vfpF1dXHEPOyIfuRYiX4d1j/ABVCJsxrUM6SMgVCd6ItDL3RkZ7MhJOH1lzWxbSC3hiiALybgCoOJPEkngq5J7xrNu4xlluO06rdb+8P2ILZfxNM+lWhX5r2i30f27l1utOxmhyO8MbsW74eTZ3hn0q2dndasIhj+kxzpLuL2m7EWTewN7dKE6b2ePjWpfGsb443a95220b6XkJRAvpCoU/zF6sDqpttzZVucYMgaY+sjs/6EVT8Vwz2oB1nuxI+OHelLOz+SqHz8uZqzerbpizlbC4iWKWKFeyZCWjlRAEJGR3WGmnn5Un0xvtWBSlK02UpSgUpSgo/ajsu0b6OUFXacyqrfWjKqqsv2l7p9Oda7bNi3t8IFccHXuOPR1w351afTfoYm0IhgiO4jy0E2NVP2T4o3AiqqtLhwzwzp2dxEcSJ+Qdc+8jcQfOueU/rllNepG12vew47K8mwBjdl3Zl/nG9/NU1adZN8n7WGCYeKM8LeuGDrnyyOPKufqPe8aQlYMYHvSkZUeSD67fkPHlUmVZmVWRadbFqTieK4gPiU7RfxRFvzFdDsvpXZ3OkFzFIeO6rrv8AxXO8PlVQ29sqA44k5JOrE+JPOvFzs+KT9pGr/vKCfnxq9tdr2ZQRgjIOhBqg7krZTT2hyWhlZY0Hvsje0TA8ArAZOg3a27btoRi3ubiEeCyFk/BJvAfDwqLh2ZPG7uJVldyWdplPaMfORTnTw3ceVLZS5Sx42lsyadO8VB3lKxnJQAMCd8jV2wOHDw8a2gqW45ySvzOskh8PJR+FRX2e8mVT7DebXG64K+WScNj+GsNpNGjFpGbtW0ZmRlGM6KuhVVHhnXjrWWG1b2hJ35cF+QHuoPBc8/FuJ8hpWDa98RHKsYLOqEnAzu5GF05sc8PCsk20Ax3IWVnIOoIZUHDeOOeeC8z6Gti1tRGu6M+JJ4knixPMk0Efb7OjWItOqkBAMMAyxoo0QZ8ANSOJz5Vr21oxftd+duzZ44DE5R1XOCS4IJJORqeCisu3p2JWND3jg4884TPkGBbHhGakY1SCNQWCqoAyxAGnMk8z/ertWu95ckDvX2nAfS2HhxPaV6SW5IJMl2Cc8byTyP1XONQOFe7baHbHFtHLcnh7FCy/GTRB86nrHoNtOfBZYbVTzkbtZR6Rphc+Rer7VnVc2zTIsadveTTv3ERLmYNIx10G/oo11PAcat3oJ0ems7bduJnmldjI287yKmQB2aM5LFQBxPE5POtbof1fx2LtM8hnuHXcMrKFCrp3I0BIQEjXUk+NdZW5HSTX0pSlVorlenfQgX8avGwiuotYpcaecb41MbeHLiOeeqrU2tfCCCWU8I43kP8ACpb+1BQlhcfTIwzZVQWV0HBiND3hqU46c+fhUqiAAAAADQAaAfCojolAUtlU8Qz/AK6/nmpaSUKCWIAHEk4A+JrjXnv17rxLMqAsxAA5mtKz2yk8hjt/avw95UXPIb0hHHyzUpF0K2iSHeBC/JTOgVP3QAQT946+nCnNXmo1S83ikfykb1+wv5ny57oGK8ROx3gy7jIzIy5BwVODhhoR5islRkpSvhNBgmsIn95FPmVGfnxrH/haj3GkTj7rnH82a9xSGQ5GiDUH7fn5L+vpx2aKiJej+W3u3mDfaymeG79nTT9T4162XshrclvYTvvbwe5h7Vh5Z7QDHwqVpV3TdS9v1hbSjwOzs3UDACiWI/q4A9BW6vWpdjjYxt+7c4/qiFclC2+d76g93z+96eHz5jGzV6rXddcnW3j37C5/gaFx8+0FZ064LT68F4niTDvAfgY/MVxVKvdXuu6j649kk4a4MZ+/FKuPI5XjWUdbmx//ADY/k/8A81X5rY6EdGv8SvO2cf5S0fujlLMNfiiaepPrWpltqZbXRXK9aFxubKujgnKBDgE4DMqsTjXAUkn0rqqi+k214rW0mmmG9GiHK6d/OgQA6EsSBjzrTaibbb8e4OzjbDlzHgrhsN3mJBO4ATkluAPoKn+i/QaS+K3F0xEPFAMqW+8gI9nHxw577fdGM850b6FXEkk0aRgbo35AJWVFy28tuAyEEg7wIJwezbJ4Z7fZfTi4t3ZL0EquN/eQLNEDwYhe7LHz3hyzjOCBiSRykkdrabFgii7JIkEZ4pughvEtn3yfFsk1x+3tuTWbPZQnO8ivFJvZa3RiysrA6lhu9wnk2vua9F0i6TJbQq6YkeXSFQdHyAd/I/0wCCWHIjGpFV6gYlndt+RzvO/2j6clA0A5ACrldNZXT5BCEUKvADHn6nxJPPzrJSma5OL4TWipM5zwiGo5GTz/AOP+r04/B/mP+Hl/7PUf7f8AV6cZCqpSlak+0kU7oy7/AGEG83x5L/ERURt1r3SlsJyPvfu8x6nh6ZrVnmlI3mZLdBqSSGf4k9xfma92Ww3u0V4rS4uUz3ZWwqnhkqXdcrw1AxVkWRu5A00FYZdoRL70ka+rqP1Nblv1a3j8LG2j4ftZEP8AQjGpODqqvTgF7KIZ+pG8mPQHcBNXlriubfbVuOM0X41P6GvcG1YX92VD6MP+mu0i6p5fr378eEcMaaeHe3jW9H1S2n15ruThxmK/lGFq8LxVdwWcu0J/odqcae3nGqwrwI04yHgFzz+V27F2NDaQJBAoSNBgAfmT4sTqTzJrDsDo1bWMZjtoxGrNvNqSWPDJJJJOlSlbk06SaKrLrG6RxyXSWw70dmr31z9nMSb0URPAkuyEj7yeNdl0y6RCws5Z8ZZRuxr9p27qL8WI+ANVJsCxjaWWO7mVGuIQHkfAErNOJplBJADMEUDJ4cAcUtLVgdBNjm3s07Qe2lHayk6nebXBPMgH5k1F9YUCPbfSlHft33QdMyqWCPGPHLHI809a6jae00gikkZlARGbvMFGgJxk+OKrbam0PpDRKp/y9ui7nhJIV703w3iB5lzzFS+RnK6iM2VZMiAyEl8boBORGm8WWJfurvH1PwrfpWOK4Vs7rA4ODjlXJyZKhNvXZV0Rl3o2GSoLZYgjQhVPcGhxz9AczdaFj0duNqS79mqbkIZWmkZ0jZtMIhTViNdeA3j41cfq4zdYn6QwjQZPw3ceXf3fyrN/ieVBWKQseC7uPjvZ3QPPNZrroLteLTsO1HDuvHKPiG7JsH1NaeydkXsbMgsZxI5XdjEbJFnGrFz3IxwzqeHOtXFeaym0eTWZt1f9tCQP4n0ZvhgevGs2yLeW5bstnwiQKcNJ7lun7z/WPkuTXZbE6qt8B9oydoeP0eIlYB5OfelPqQvkasG2tUjUJGqoi6BVAVR5ADQVZj+tTD9V5ZdSsDskl9PJcsupjGI7f0CDvaeJbWrGjjCgKoAAAAA0AA0AA5CvVK26FKUoFKUoFKUoKk63OkKG9trVmwkSm5ccd5z7OJQBqSO+cY+sK5pNsW8owWGG0w6lQdcY74AOvKvnSfaJe/uZVGWe5dYz49gqwIPQSuT8D5VuzxdnCI1Ge6EUHBJ0xwOhPPXTjmsZTbjlfWCPY1up3lhiBGoIRQR+VblQ1nG9sQrfsWbcXJ9xuAxnURsdBk5zjhvYEzWKzXxlyMVp2EcUeY4/q4LHjjQAbzeOANOQFa9xe9qSFfchUe0l1XOpG6jHTTGrDhnA1qU6J9CpNp7pKtBs5cEcVe514DmIjrluJz8rJtZjt46P9H5dsSbqZSxVsSzDQy44xxeXi3/TdOzNmxW0SQwoEjQBVUcAP7nz517srKOGNY4lCIgCqqjAAHICs9dJNO0milKVVKUpQKUpQKUpQKUpQKUpQfmrYm9Nco5yU7NpyTzaSaZh6HvfyCutxXNbI2xbQwIjSokyoqMH3t4FcjDDAOmTp51vWonnI7NLufyhgaGLlxkkx+b1hwstrPtieMxtExyzqQqL3pM8QQo1GCAcnTzqAO0BKsRuAHZh7O1jXtJHbG7kjxznC8vE8u52T1W30nvtFYxnG8IvbXDeshwqnHPXFd70Y6BWWz9YIvaEd6VzvStzOWPDJ5DAq6bmDiOh/VbJNuy7RQJEv7KyXG6McDMRox+6NPHwq1o4woAUAADAA0AA5AchXqlabk0UpSilKUoFKUoFKUoFKUoFKUoFKUoP/9k="/>
          <p:cNvSpPr>
            <a:spLocks noChangeAspect="1" noChangeArrowheads="1"/>
          </p:cNvSpPr>
          <p:nvPr/>
        </p:nvSpPr>
        <p:spPr bwMode="auto">
          <a:xfrm>
            <a:off x="63500" y="-596900"/>
            <a:ext cx="1524000" cy="1219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66" name="Picture 42" descr="http://t3.gstatic.com/images?q=tbn:ANd9GcQVosTYPBuF9thpKxQMmb6wlOoEdUDTJzMBqZORkEKtuxF3566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0768" y="1115616"/>
            <a:ext cx="4536504" cy="42268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18</cp:revision>
  <dcterms:created xsi:type="dcterms:W3CDTF">2012-09-30T09:44:54Z</dcterms:created>
  <dcterms:modified xsi:type="dcterms:W3CDTF">2012-09-30T13:51:16Z</dcterms:modified>
</cp:coreProperties>
</file>