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G</a:t>
            </a:r>
            <a:r>
              <a:rPr lang="tr-TR" sz="17500" dirty="0" smtClean="0">
                <a:latin typeface="Hand writing Mutlu" pitchFamily="2" charset="0"/>
              </a:rPr>
              <a:t> g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44" name="Picture 20" descr="http://t3.gstatic.com/images?q=tbn:ANd9GcQ65BDUkB4ev8Bw9668ufdYU_Jz3gBU4Wde62cX4OXVwmZ0l-Ihk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9618" y="1187624"/>
            <a:ext cx="4613638" cy="43070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12</cp:revision>
  <dcterms:created xsi:type="dcterms:W3CDTF">2012-09-30T09:44:54Z</dcterms:created>
  <dcterms:modified xsi:type="dcterms:W3CDTF">2012-09-30T13:32:40Z</dcterms:modified>
</cp:coreProperties>
</file>