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6858000" cy="9144000" type="screen4x3"/>
  <p:notesSz cx="6858000" cy="1000125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2340" y="-9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üzel yazı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508104"/>
            <a:ext cx="6858000" cy="2991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Metin kutusu"/>
          <p:cNvSpPr txBox="1"/>
          <p:nvPr/>
        </p:nvSpPr>
        <p:spPr>
          <a:xfrm>
            <a:off x="260648" y="5508104"/>
            <a:ext cx="6309320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7500" dirty="0" smtClean="0">
                <a:latin typeface="Hand writing Mutlu" pitchFamily="2" charset="0"/>
              </a:rPr>
              <a:t>V v </a:t>
            </a:r>
            <a:endParaRPr lang="tr-TR" sz="17500" dirty="0">
              <a:latin typeface="Hand writing Mutlu" pitchFamily="2" charset="0"/>
            </a:endParaRPr>
          </a:p>
        </p:txBody>
      </p:sp>
      <p:pic>
        <p:nvPicPr>
          <p:cNvPr id="1104" name="Picture 80" descr="http://t1.gstatic.com/images?q=tbn:ANd9GcRJDkhrte_8Rvu1fC-PwFeCvmcRpikXYSw2r3JAt8j0GsCqr85yKw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28800" y="1259632"/>
            <a:ext cx="3175103" cy="438019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</TotalTime>
  <Words>2</Words>
  <Application>Microsoft Office PowerPoint</Application>
  <PresentationFormat>Ekran Gösterisi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2" baseType="lpstr">
      <vt:lpstr>Ofis Teması</vt:lpstr>
      <vt:lpstr>Slayt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dadas</dc:creator>
  <cp:lastModifiedBy>dadas</cp:lastModifiedBy>
  <cp:revision>32</cp:revision>
  <dcterms:created xsi:type="dcterms:W3CDTF">2012-09-30T09:44:54Z</dcterms:created>
  <dcterms:modified xsi:type="dcterms:W3CDTF">2012-09-30T14:20:49Z</dcterms:modified>
</cp:coreProperties>
</file>