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180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9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916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69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7301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361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3148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063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97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86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51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E7D83-65CD-4A2F-A5CE-656D1134D929}" type="datetimeFigureOut">
              <a:rPr lang="tr-TR" smtClean="0"/>
              <a:t>31.10.2019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2DD74-1444-42FE-951F-EEC677F6864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111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uratkucu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" y="345005"/>
            <a:ext cx="12192000" cy="720969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0" y="1059001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0" y="1737828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nek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0" y="2451824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latin typeface="TTKB Dik Temel Abece" pitchFamily="2" charset="-94"/>
              </a:rPr>
              <a:t>on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nek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0" y="3130651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latin typeface="TTKB Dik Temel Abece" pitchFamily="2" charset="-94"/>
              </a:rPr>
              <a:t>on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la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nek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0" y="3844647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latin typeface="TTKB Dik Temel Abece" pitchFamily="2" charset="-94"/>
              </a:rPr>
              <a:t>on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nek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0" y="4523474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nek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>
            <a:off x="0" y="5237470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0" y="5916295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2" name="Resim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33" y="5959425"/>
            <a:ext cx="1078992" cy="77724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33600" cy="3621354"/>
          </a:xfrm>
          <a:prstGeom prst="rect">
            <a:avLst/>
          </a:prstGeom>
        </p:spPr>
      </p:pic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016" y="731"/>
            <a:ext cx="3353983" cy="224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656102"/>
          </a:xfrm>
        </p:spPr>
        <p:txBody>
          <a:bodyPr>
            <a:noAutofit/>
          </a:bodyPr>
          <a:lstStyle/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4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0" y="599381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0" y="1228460"/>
            <a:ext cx="12192000" cy="6561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0" y="1827841"/>
            <a:ext cx="12192000" cy="6901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0" y="2461315"/>
            <a:ext cx="12192000" cy="682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ki </a:t>
            </a:r>
            <a:r>
              <a:rPr lang="tr-TR" sz="4400" dirty="0" smtClean="0">
                <a:latin typeface="TTKB Dik Temel Abece" pitchFamily="2" charset="-94"/>
              </a:rPr>
              <a:t>ko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pic>
        <p:nvPicPr>
          <p:cNvPr id="12" name="Resim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33" y="5959425"/>
            <a:ext cx="1078992" cy="77724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33600" cy="3621354"/>
          </a:xfrm>
          <a:prstGeom prst="rect">
            <a:avLst/>
          </a:prstGeom>
        </p:spPr>
      </p:pic>
      <p:pic>
        <p:nvPicPr>
          <p:cNvPr id="3" name="Picture 2" descr="https://iasbh.tmgrup.com.tr/2e2d61/812/467/0/0/807/464?u=https://isbh.tmgrup.com.tr/sbh/2018/09/18/kakaolu-kek-15372777696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333" y="-1"/>
            <a:ext cx="3701668" cy="212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Unvan 1"/>
          <p:cNvSpPr txBox="1">
            <a:spLocks/>
          </p:cNvSpPr>
          <p:nvPr/>
        </p:nvSpPr>
        <p:spPr>
          <a:xfrm>
            <a:off x="0" y="3086693"/>
            <a:ext cx="12192000" cy="682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 smtClean="0">
                <a:solidFill>
                  <a:srgbClr val="C00000"/>
                </a:solidFill>
                <a:latin typeface="TTKB Dik Temel Abece" pitchFamily="2" charset="-94"/>
              </a:rPr>
              <a:t>kan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el</a:t>
            </a:r>
            <a:r>
              <a:rPr lang="tr-TR" sz="4400" dirty="0" smtClean="0">
                <a:solidFill>
                  <a:srgbClr val="C00000"/>
                </a:solidFill>
                <a:latin typeface="TTKB Dik Temel Abece" pitchFamily="2" charset="-94"/>
              </a:rPr>
              <a:t>li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ki </a:t>
            </a:r>
            <a:r>
              <a:rPr lang="tr-TR" sz="4400" dirty="0">
                <a:latin typeface="TTKB Dik Temel Abece" pitchFamily="2" charset="-94"/>
              </a:rPr>
              <a:t>ko</a:t>
            </a:r>
            <a:r>
              <a:rPr lang="tr-TR" sz="4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16" name="Unvan 1"/>
          <p:cNvSpPr txBox="1">
            <a:spLocks/>
          </p:cNvSpPr>
          <p:nvPr/>
        </p:nvSpPr>
        <p:spPr>
          <a:xfrm>
            <a:off x="0" y="3712071"/>
            <a:ext cx="12192000" cy="6820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ki </a:t>
            </a:r>
            <a:r>
              <a:rPr lang="tr-TR" sz="4400" dirty="0">
                <a:latin typeface="TTKB Dik Temel Abece" pitchFamily="2" charset="-94"/>
              </a:rPr>
              <a:t>ko</a:t>
            </a:r>
            <a:r>
              <a:rPr lang="tr-TR" sz="4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17" name="Unvan 1"/>
          <p:cNvSpPr txBox="1">
            <a:spLocks/>
          </p:cNvSpPr>
          <p:nvPr/>
        </p:nvSpPr>
        <p:spPr>
          <a:xfrm>
            <a:off x="0" y="4337449"/>
            <a:ext cx="12192000" cy="6901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0070C0"/>
                </a:solidFill>
                <a:latin typeface="TTKB Dik Temel Abece" pitchFamily="2" charset="-94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0" y="4970923"/>
            <a:ext cx="12192000" cy="6561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>
                <a:solidFill>
                  <a:srgbClr val="7030A0"/>
                </a:solidFill>
                <a:latin typeface="TTKB Dik Temel Abece" pitchFamily="2" charset="-94"/>
              </a:rPr>
              <a:t>kek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0" y="5570304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400" dirty="0" smtClean="0">
                <a:latin typeface="TTKB Dik Temel Abece" pitchFamily="2" charset="-94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4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0" name="Unvan 1"/>
          <p:cNvSpPr txBox="1">
            <a:spLocks/>
          </p:cNvSpPr>
          <p:nvPr/>
        </p:nvSpPr>
        <p:spPr>
          <a:xfrm>
            <a:off x="0" y="6199383"/>
            <a:ext cx="12192000" cy="6561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40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400" smtClean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4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52309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20969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0" y="725365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0" y="1415561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800" dirty="0" smtClean="0">
                <a:solidFill>
                  <a:srgbClr val="00B050"/>
                </a:solidFill>
                <a:latin typeface="TTKB Dik Temel Abece" pitchFamily="2" charset="-94"/>
              </a:rPr>
              <a:t>ne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0" y="2140926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i</a:t>
            </a:r>
            <a:r>
              <a:rPr lang="tr-TR" sz="4800" dirty="0" smtClean="0">
                <a:solidFill>
                  <a:srgbClr val="7030A0"/>
                </a:solidFill>
                <a:latin typeface="TTKB Dik Temel Abece" pitchFamily="2" charset="-94"/>
              </a:rPr>
              <a:t>ki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800" dirty="0">
                <a:solidFill>
                  <a:srgbClr val="00B050"/>
                </a:solidFill>
                <a:latin typeface="TTKB Dik Temel Abece" pitchFamily="2" charset="-94"/>
              </a:rPr>
              <a:t>ne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0" y="2831122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 smtClean="0">
                <a:solidFill>
                  <a:srgbClr val="C00000"/>
                </a:solidFill>
                <a:latin typeface="TTKB Dik Temel Abece" pitchFamily="2" charset="-94"/>
              </a:rPr>
              <a:t>kan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4800" dirty="0" smtClean="0">
                <a:solidFill>
                  <a:srgbClr val="0070C0"/>
                </a:solidFill>
                <a:latin typeface="TTKB Dik Temel Abece" pitchFamily="2" charset="-94"/>
              </a:rPr>
              <a:t>li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>
                <a:latin typeface="TTKB Dik Temel Abece" pitchFamily="2" charset="-94"/>
              </a:rPr>
              <a:t>i</a:t>
            </a:r>
            <a:r>
              <a:rPr lang="tr-TR" sz="4800" dirty="0">
                <a:solidFill>
                  <a:srgbClr val="7030A0"/>
                </a:solidFill>
                <a:latin typeface="TTKB Dik Temel Abece" pitchFamily="2" charset="-94"/>
              </a:rPr>
              <a:t>ki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800" dirty="0">
                <a:solidFill>
                  <a:srgbClr val="00B050"/>
                </a:solidFill>
                <a:latin typeface="TTKB Dik Temel Abece" pitchFamily="2" charset="-94"/>
              </a:rPr>
              <a:t>ne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0" y="3556487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>
                <a:latin typeface="TTKB Dik Temel Abece" pitchFamily="2" charset="-94"/>
              </a:rPr>
              <a:t> i</a:t>
            </a:r>
            <a:r>
              <a:rPr lang="tr-TR" sz="4800" dirty="0">
                <a:solidFill>
                  <a:srgbClr val="7030A0"/>
                </a:solidFill>
                <a:latin typeface="TTKB Dik Temel Abece" pitchFamily="2" charset="-94"/>
              </a:rPr>
              <a:t>ki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800" dirty="0">
                <a:solidFill>
                  <a:srgbClr val="00B050"/>
                </a:solidFill>
                <a:latin typeface="TTKB Dik Temel Abece" pitchFamily="2" charset="-94"/>
              </a:rPr>
              <a:t>ne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0" y="4246683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800" dirty="0">
                <a:solidFill>
                  <a:srgbClr val="00B050"/>
                </a:solidFill>
                <a:latin typeface="TTKB Dik Temel Abece" pitchFamily="2" charset="-94"/>
              </a:rPr>
              <a:t>ne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>
            <a:off x="0" y="4972048"/>
            <a:ext cx="12192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800" dirty="0" smtClean="0">
                <a:latin typeface="TTKB Dik Temel Abece" pitchFamily="2" charset="-94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8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0" y="5662245"/>
            <a:ext cx="12192000" cy="72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8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8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pic>
        <p:nvPicPr>
          <p:cNvPr id="12" name="Resim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33" y="5959425"/>
            <a:ext cx="1078992" cy="77724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33600" cy="3621354"/>
          </a:xfrm>
          <a:prstGeom prst="rect">
            <a:avLst/>
          </a:prstGeom>
        </p:spPr>
      </p:pic>
      <p:pic>
        <p:nvPicPr>
          <p:cNvPr id="2050" name="Picture 2" descr="https://nane.gen.tr/images/nane-yaprag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749" y="0"/>
            <a:ext cx="2901252" cy="282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39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94298" y="0"/>
            <a:ext cx="12192000" cy="619243"/>
          </a:xfrm>
        </p:spPr>
        <p:txBody>
          <a:bodyPr anchor="ctr">
            <a:noAutofit/>
          </a:bodyPr>
          <a:lstStyle/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-83821" y="616168"/>
            <a:ext cx="12192000" cy="636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-73344" y="1250053"/>
            <a:ext cx="12192000" cy="636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-62867" y="1883805"/>
            <a:ext cx="12192000" cy="6466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 smtClean="0">
                <a:latin typeface="TTKB Dik Temel Abece" pitchFamily="2" charset="-94"/>
              </a:rPr>
              <a:t>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-52390" y="2527429"/>
            <a:ext cx="12192000" cy="619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>
                <a:latin typeface="TTKB Dik Temel Abece" pitchFamily="2" charset="-94"/>
              </a:rPr>
              <a:t> o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 smtClean="0">
                <a:latin typeface="TTKB Dik Temel Abece" pitchFamily="2" charset="-94"/>
              </a:rPr>
              <a:t>on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-41913" y="3143597"/>
            <a:ext cx="12192000" cy="642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>
                <a:latin typeface="TTKB Dik Temel Abece" pitchFamily="2" charset="-94"/>
              </a:rPr>
              <a:t> o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 smtClean="0">
                <a:latin typeface="TTKB Dik Temel Abece" pitchFamily="2" charset="-94"/>
              </a:rPr>
              <a:t>on </a:t>
            </a:r>
            <a:r>
              <a:rPr lang="tr-TR" sz="4000" dirty="0" smtClean="0">
                <a:solidFill>
                  <a:srgbClr val="00B05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pic>
        <p:nvPicPr>
          <p:cNvPr id="12" name="Resim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33" y="5959425"/>
            <a:ext cx="1078992" cy="77724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33600" cy="3621354"/>
          </a:xfrm>
          <a:prstGeom prst="rect">
            <a:avLst/>
          </a:prstGeom>
        </p:spPr>
      </p:pic>
      <p:pic>
        <p:nvPicPr>
          <p:cNvPr id="3074" name="Picture 2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905" y="-1"/>
            <a:ext cx="3465095" cy="231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Unvan 1"/>
          <p:cNvSpPr txBox="1">
            <a:spLocks/>
          </p:cNvSpPr>
          <p:nvPr/>
        </p:nvSpPr>
        <p:spPr>
          <a:xfrm>
            <a:off x="-31436" y="3783172"/>
            <a:ext cx="12192000" cy="637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>
                <a:latin typeface="TTKB Dik Temel Abece" pitchFamily="2" charset="-94"/>
              </a:rPr>
              <a:t> o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 smtClean="0">
                <a:latin typeface="TTKB Dik Temel Abece" pitchFamily="2" charset="-94"/>
              </a:rPr>
              <a:t>on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6" name="Unvan 1"/>
          <p:cNvSpPr txBox="1">
            <a:spLocks/>
          </p:cNvSpPr>
          <p:nvPr/>
        </p:nvSpPr>
        <p:spPr>
          <a:xfrm>
            <a:off x="-20959" y="4417425"/>
            <a:ext cx="12192000" cy="6341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>
                <a:latin typeface="TTKB Dik Temel Abece" pitchFamily="2" charset="-94"/>
              </a:rPr>
              <a:t> </a:t>
            </a:r>
            <a:r>
              <a:rPr lang="tr-TR" sz="4000" dirty="0" smtClean="0">
                <a:latin typeface="TTKB Dik Temel Abece" pitchFamily="2" charset="-94"/>
              </a:rPr>
              <a:t>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7" name="Unvan 1"/>
          <p:cNvSpPr txBox="1">
            <a:spLocks/>
          </p:cNvSpPr>
          <p:nvPr/>
        </p:nvSpPr>
        <p:spPr>
          <a:xfrm>
            <a:off x="-10482" y="5048472"/>
            <a:ext cx="12192000" cy="612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-104775" y="5657759"/>
            <a:ext cx="12192000" cy="584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0" y="6238757"/>
            <a:ext cx="12192000" cy="619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smtClean="0">
                <a:solidFill>
                  <a:srgbClr val="0070C0"/>
                </a:solidFill>
                <a:latin typeface="TTKB Dik Temel Abece" pitchFamily="2" charset="-94"/>
              </a:rPr>
              <a:t>O</a:t>
            </a:r>
            <a:r>
              <a:rPr lang="tr-TR" sz="4000" smtClean="0">
                <a:solidFill>
                  <a:srgbClr val="C00000"/>
                </a:solidFill>
                <a:latin typeface="TTKB Dik Temel Abece" pitchFamily="2" charset="-94"/>
              </a:rPr>
              <a:t>kan</a:t>
            </a:r>
            <a:endParaRPr lang="tr-TR" sz="4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06218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6374" y="136885"/>
            <a:ext cx="12192000" cy="619243"/>
          </a:xfrm>
        </p:spPr>
        <p:txBody>
          <a:bodyPr anchor="ctr">
            <a:noAutofit/>
          </a:bodyPr>
          <a:lstStyle/>
          <a:p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endParaRPr lang="tr-TR" sz="4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-6374" y="728072"/>
            <a:ext cx="12192000" cy="636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-6374" y="1336976"/>
            <a:ext cx="12192000" cy="636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6" name="Unvan 1"/>
          <p:cNvSpPr txBox="1">
            <a:spLocks/>
          </p:cNvSpPr>
          <p:nvPr/>
        </p:nvSpPr>
        <p:spPr>
          <a:xfrm>
            <a:off x="-6374" y="1945747"/>
            <a:ext cx="12192000" cy="6466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la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latin typeface="TTKB Dik Temel Abece" pitchFamily="2" charset="-94"/>
              </a:rPr>
              <a:t>li </a:t>
            </a:r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-6374" y="2564390"/>
            <a:ext cx="12192000" cy="619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il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on </a:t>
            </a:r>
            <a:r>
              <a:rPr lang="tr-TR" sz="4000" dirty="0" smtClean="0">
                <a:latin typeface="TTKB Dik Temel Abece" pitchFamily="2" charset="-94"/>
              </a:rPr>
              <a:t>la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latin typeface="TTKB Dik Temel Abece" pitchFamily="2" charset="-94"/>
              </a:rPr>
              <a:t>li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-6374" y="3155577"/>
            <a:ext cx="12192000" cy="642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il </a:t>
            </a:r>
            <a:r>
              <a:rPr lang="tr-TR" sz="4000" dirty="0">
                <a:latin typeface="TTKB Dik Temel Abece" pitchFamily="2" charset="-94"/>
              </a:rPr>
              <a:t>i</a:t>
            </a:r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İ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nal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on</a:t>
            </a:r>
            <a:r>
              <a:rPr lang="tr-TR" sz="4000" dirty="0" smtClean="0">
                <a:latin typeface="TTKB Dik Temel Abece" pitchFamily="2" charset="-94"/>
              </a:rPr>
              <a:t> la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latin typeface="TTKB Dik Temel Abece" pitchFamily="2" charset="-94"/>
              </a:rPr>
              <a:t>li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pic>
        <p:nvPicPr>
          <p:cNvPr id="12" name="Resim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33" y="5959425"/>
            <a:ext cx="1078992" cy="77724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33600" cy="3621354"/>
          </a:xfrm>
          <a:prstGeom prst="rect">
            <a:avLst/>
          </a:prstGeom>
        </p:spPr>
      </p:pic>
      <p:pic>
        <p:nvPicPr>
          <p:cNvPr id="4100" name="Picture 4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982" y="0"/>
            <a:ext cx="3651271" cy="241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Unvan 1"/>
          <p:cNvSpPr txBox="1">
            <a:spLocks/>
          </p:cNvSpPr>
          <p:nvPr/>
        </p:nvSpPr>
        <p:spPr>
          <a:xfrm>
            <a:off x="-6374" y="3770171"/>
            <a:ext cx="12192000" cy="619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il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on </a:t>
            </a:r>
            <a:r>
              <a:rPr lang="tr-TR" sz="4000" dirty="0" smtClean="0">
                <a:latin typeface="TTKB Dik Temel Abece" pitchFamily="2" charset="-94"/>
              </a:rPr>
              <a:t>la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latin typeface="TTKB Dik Temel Abece" pitchFamily="2" charset="-94"/>
              </a:rPr>
              <a:t>li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1" name="Unvan 1"/>
          <p:cNvSpPr txBox="1">
            <a:spLocks/>
          </p:cNvSpPr>
          <p:nvPr/>
        </p:nvSpPr>
        <p:spPr>
          <a:xfrm>
            <a:off x="-6374" y="4361358"/>
            <a:ext cx="12192000" cy="6466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la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000" dirty="0" smtClean="0">
                <a:latin typeface="TTKB Dik Temel Abece" pitchFamily="2" charset="-94"/>
              </a:rPr>
              <a:t>li </a:t>
            </a:r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2" name="Unvan 1"/>
          <p:cNvSpPr txBox="1">
            <a:spLocks/>
          </p:cNvSpPr>
          <p:nvPr/>
        </p:nvSpPr>
        <p:spPr>
          <a:xfrm>
            <a:off x="-6374" y="4980001"/>
            <a:ext cx="12192000" cy="636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nak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latin typeface="TTKB Dik Temel Abece" pitchFamily="2" charset="-94"/>
            </a:endParaRPr>
          </a:p>
        </p:txBody>
      </p:sp>
      <p:sp>
        <p:nvSpPr>
          <p:cNvPr id="23" name="Unvan 1"/>
          <p:cNvSpPr txBox="1">
            <a:spLocks/>
          </p:cNvSpPr>
          <p:nvPr/>
        </p:nvSpPr>
        <p:spPr>
          <a:xfrm>
            <a:off x="-6374" y="5588772"/>
            <a:ext cx="12192000" cy="636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r>
              <a:rPr lang="tr-TR" sz="4000" dirty="0" smtClean="0">
                <a:latin typeface="TTKB Dik Temel Abece" pitchFamily="2" charset="-94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al.</a:t>
            </a:r>
            <a:endParaRPr lang="tr-TR" sz="40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-6374" y="6197676"/>
            <a:ext cx="12192000" cy="619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0070C0"/>
                </a:solidFill>
                <a:latin typeface="TTKB Dik Temel Abece" pitchFamily="2" charset="-94"/>
              </a:rPr>
              <a:t>Na</a:t>
            </a:r>
            <a:r>
              <a:rPr lang="tr-TR" sz="4000" dirty="0" smtClean="0">
                <a:solidFill>
                  <a:srgbClr val="C00000"/>
                </a:solidFill>
                <a:latin typeface="TTKB Dik Temel Abece" pitchFamily="2" charset="-94"/>
              </a:rPr>
              <a:t>il</a:t>
            </a:r>
            <a:endParaRPr lang="tr-TR" sz="4000" dirty="0">
              <a:solidFill>
                <a:srgbClr val="C0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14139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20" grpId="0"/>
      <p:bldP spid="21" grpId="0"/>
      <p:bldP spid="22" grpId="0"/>
      <p:bldP spid="23" grpId="0"/>
      <p:bldP spid="2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200</Words>
  <Application>Microsoft Office PowerPoint</Application>
  <PresentationFormat>Geniş ekran</PresentationFormat>
  <Paragraphs>51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TTKB Dik Temel Abece</vt:lpstr>
      <vt:lpstr>Office Teması</vt:lpstr>
      <vt:lpstr>Okan</vt:lpstr>
      <vt:lpstr>Okan</vt:lpstr>
      <vt:lpstr>Okan</vt:lpstr>
      <vt:lpstr>Okan</vt:lpstr>
      <vt:lpstr>Nail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OKAN</dc:title>
  <dc:creator>MuraTS</dc:creator>
  <cp:lastModifiedBy>MuraTS</cp:lastModifiedBy>
  <cp:revision>26</cp:revision>
  <dcterms:created xsi:type="dcterms:W3CDTF">2019-10-31T17:15:42Z</dcterms:created>
  <dcterms:modified xsi:type="dcterms:W3CDTF">2019-10-31T18:46:22Z</dcterms:modified>
</cp:coreProperties>
</file>