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69" r:id="rId3"/>
    <p:sldId id="258" r:id="rId4"/>
    <p:sldId id="270" r:id="rId5"/>
    <p:sldId id="272" r:id="rId6"/>
    <p:sldId id="288" r:id="rId7"/>
    <p:sldId id="273" r:id="rId8"/>
    <p:sldId id="274" r:id="rId9"/>
    <p:sldId id="282" r:id="rId10"/>
    <p:sldId id="283" r:id="rId11"/>
    <p:sldId id="277" r:id="rId12"/>
    <p:sldId id="286" r:id="rId13"/>
    <p:sldId id="279" r:id="rId14"/>
    <p:sldId id="278" r:id="rId15"/>
    <p:sldId id="280" r:id="rId16"/>
    <p:sldId id="281" r:id="rId17"/>
    <p:sldId id="289" r:id="rId18"/>
    <p:sldId id="285" r:id="rId19"/>
    <p:sldId id="276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4660"/>
  </p:normalViewPr>
  <p:slideViewPr>
    <p:cSldViewPr>
      <p:cViewPr varScale="1">
        <p:scale>
          <a:sx n="73" d="100"/>
          <a:sy n="73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C9138-1DDA-4A3E-B30D-780A53679C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35872F-65D6-4ADF-B041-42C749F44D3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1723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35872F-65D6-4ADF-B041-42C749F44D33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0264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35872F-65D6-4ADF-B041-42C749F44D33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7636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35872F-65D6-4ADF-B041-42C749F44D33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302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16.10.2019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305800" cy="1440160"/>
          </a:xfrm>
        </p:spPr>
        <p:txBody>
          <a:bodyPr>
            <a:normAutofit fontScale="90000"/>
          </a:bodyPr>
          <a:lstStyle/>
          <a:p>
            <a:pPr marL="182880" indent="0" algn="l">
              <a:buNone/>
            </a:pPr>
            <a:r>
              <a:rPr lang="tr-TR" sz="8000" dirty="0">
                <a:latin typeface="TTKB Dik Temel Abece" pitchFamily="2" charset="-94"/>
              </a:rPr>
              <a:t>   </a:t>
            </a:r>
            <a:r>
              <a:rPr lang="tr-TR" sz="18400" dirty="0">
                <a:solidFill>
                  <a:srgbClr val="FF0000"/>
                </a:solidFill>
                <a:latin typeface="TTKB Dik Temel Abece" pitchFamily="2" charset="-94"/>
              </a:rPr>
              <a:t>e</a:t>
            </a:r>
            <a:r>
              <a:rPr lang="tr-TR" sz="8000" dirty="0">
                <a:latin typeface="TTKB Dik Temel Abece" pitchFamily="2" charset="-94"/>
              </a:rPr>
              <a:t> </a:t>
            </a:r>
            <a:r>
              <a:rPr lang="tr-TR" sz="22100" dirty="0">
                <a:solidFill>
                  <a:srgbClr val="FF0000"/>
                </a:solidFill>
                <a:latin typeface="TTKB Dik Temel Abece" pitchFamily="2" charset="-94"/>
              </a:rPr>
              <a:t>    </a:t>
            </a:r>
            <a:r>
              <a:rPr lang="tr-TR" sz="153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endParaRPr lang="tr-TR" sz="9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123728" y="1783282"/>
            <a:ext cx="6336704" cy="2388839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algn="l"/>
            <a:r>
              <a:rPr lang="tr-TR" dirty="0"/>
              <a:t>                                                                  </a:t>
            </a:r>
          </a:p>
          <a:p>
            <a:pPr algn="l"/>
            <a:r>
              <a:rPr lang="tr-TR" sz="35000" dirty="0">
                <a:latin typeface="Hand writing Mutlu" pitchFamily="2" charset="0"/>
              </a:rPr>
              <a:t>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ek</a:t>
            </a:r>
            <a:endParaRPr lang="tr-TR" sz="35000" dirty="0">
              <a:solidFill>
                <a:schemeClr val="tx1"/>
              </a:solidFill>
              <a:latin typeface="TTKB Dik Temel Abece" pitchFamily="2" charset="-94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23728" y="1700808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>
            <a:cxnSpLocks/>
          </p:cNvCxnSpPr>
          <p:nvPr/>
        </p:nvCxnSpPr>
        <p:spPr>
          <a:xfrm flipH="1">
            <a:off x="5292080" y="1700808"/>
            <a:ext cx="172474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tohum ekme ile ilgili görsel sonucu">
            <a:extLst>
              <a:ext uri="{FF2B5EF4-FFF2-40B4-BE49-F238E27FC236}">
                <a16:creationId xmlns:a16="http://schemas.microsoft.com/office/drawing/2014/main" id="{B659067F-F27C-422C-8419-20B18EB67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94" y="4280520"/>
            <a:ext cx="3981400" cy="23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hum ekme ile ilgili görsel sonucu">
            <a:extLst>
              <a:ext uri="{FF2B5EF4-FFF2-40B4-BE49-F238E27FC236}">
                <a16:creationId xmlns:a16="http://schemas.microsoft.com/office/drawing/2014/main" id="{E2257306-4774-4092-8D38-783F9FBF7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808" y="4280520"/>
            <a:ext cx="4126180" cy="238884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99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8BE634-077D-461E-8262-AE405F412D33}"/>
              </a:ext>
            </a:extLst>
          </p:cNvPr>
          <p:cNvSpPr txBox="1">
            <a:spLocks/>
          </p:cNvSpPr>
          <p:nvPr/>
        </p:nvSpPr>
        <p:spPr>
          <a:xfrm>
            <a:off x="113320" y="0"/>
            <a:ext cx="8305800" cy="208823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algn="l"/>
            <a:r>
              <a:rPr lang="tr-TR" sz="6600" dirty="0">
                <a:latin typeface="TTKB Dik Temel Abece" pitchFamily="2" charset="-94"/>
              </a:rPr>
              <a:t>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e    </a:t>
            </a:r>
            <a:r>
              <a:rPr lang="tr-TR" sz="16600" dirty="0" err="1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endParaRPr lang="tr-TR" sz="1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CDB9B51-1119-4A83-8E30-16B46B2CA86B}"/>
              </a:ext>
            </a:extLst>
          </p:cNvPr>
          <p:cNvSpPr txBox="1">
            <a:spLocks/>
          </p:cNvSpPr>
          <p:nvPr/>
        </p:nvSpPr>
        <p:spPr>
          <a:xfrm>
            <a:off x="454174" y="2261390"/>
            <a:ext cx="7933320" cy="17628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/>
              <a:t>                                                                                  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e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76BAE6BF-9E7C-49A3-A802-C47D3EE7510E}"/>
              </a:ext>
            </a:extLst>
          </p:cNvPr>
          <p:cNvCxnSpPr>
            <a:cxnSpLocks/>
          </p:cNvCxnSpPr>
          <p:nvPr/>
        </p:nvCxnSpPr>
        <p:spPr>
          <a:xfrm>
            <a:off x="1963615" y="1988840"/>
            <a:ext cx="1051411" cy="11539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932B4399-DF3F-4B1D-9134-EE335138B7FD}"/>
              </a:ext>
            </a:extLst>
          </p:cNvPr>
          <p:cNvCxnSpPr>
            <a:cxnSpLocks/>
          </p:cNvCxnSpPr>
          <p:nvPr/>
        </p:nvCxnSpPr>
        <p:spPr>
          <a:xfrm flipH="1">
            <a:off x="6417215" y="2098527"/>
            <a:ext cx="936104" cy="13659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Metin kutusu 5">
            <a:extLst>
              <a:ext uri="{FF2B5EF4-FFF2-40B4-BE49-F238E27FC236}">
                <a16:creationId xmlns:a16="http://schemas.microsoft.com/office/drawing/2014/main" id="{6EAB97E0-EDBC-4797-B3A7-4953FEC408B4}"/>
              </a:ext>
            </a:extLst>
          </p:cNvPr>
          <p:cNvSpPr txBox="1"/>
          <p:nvPr/>
        </p:nvSpPr>
        <p:spPr>
          <a:xfrm>
            <a:off x="3775925" y="1832009"/>
            <a:ext cx="252825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8200" dirty="0" err="1">
                <a:latin typeface="TTKB Dik Temel Abece" pitchFamily="2" charset="-94"/>
              </a:rPr>
              <a:t>lek</a:t>
            </a:r>
            <a:endParaRPr lang="tr-TR" sz="18200" dirty="0"/>
          </a:p>
        </p:txBody>
      </p:sp>
      <p:pic>
        <p:nvPicPr>
          <p:cNvPr id="13314" name="Picture 2" descr="un elemek ile ilgili görsel sonucu">
            <a:extLst>
              <a:ext uri="{FF2B5EF4-FFF2-40B4-BE49-F238E27FC236}">
                <a16:creationId xmlns:a16="http://schemas.microsoft.com/office/drawing/2014/main" id="{41C18DFF-F5EA-4C6C-B779-7DC15BF88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23" y="4024284"/>
            <a:ext cx="4047398" cy="286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elek ile ilgili görsel sonucu">
            <a:extLst>
              <a:ext uri="{FF2B5EF4-FFF2-40B4-BE49-F238E27FC236}">
                <a16:creationId xmlns:a16="http://schemas.microsoft.com/office/drawing/2014/main" id="{B05696E7-8CA0-44CA-87F1-D3B4A5DAB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28" y="4024284"/>
            <a:ext cx="4694327" cy="324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10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305800" cy="1440160"/>
          </a:xfrm>
        </p:spPr>
        <p:txBody>
          <a:bodyPr>
            <a:normAutofit fontScale="90000"/>
          </a:bodyPr>
          <a:lstStyle/>
          <a:p>
            <a:pPr marL="182880" indent="0" algn="l">
              <a:buNone/>
            </a:pPr>
            <a:r>
              <a:rPr lang="tr-TR" sz="8000" dirty="0">
                <a:latin typeface="TTKB Dik Temel Abece" pitchFamily="2" charset="-94"/>
              </a:rPr>
              <a:t>   </a:t>
            </a:r>
            <a:r>
              <a:rPr lang="tr-TR" sz="18400" dirty="0">
                <a:solidFill>
                  <a:srgbClr val="FF0000"/>
                </a:solidFill>
                <a:latin typeface="TTKB Dik Temel Abece" pitchFamily="2" charset="-94"/>
              </a:rPr>
              <a:t>a</a:t>
            </a:r>
            <a:r>
              <a:rPr lang="tr-TR" sz="8000" dirty="0">
                <a:latin typeface="TTKB Dik Temel Abece" pitchFamily="2" charset="-94"/>
              </a:rPr>
              <a:t> </a:t>
            </a:r>
            <a:r>
              <a:rPr lang="tr-TR" sz="22100" dirty="0">
                <a:solidFill>
                  <a:srgbClr val="FF0000"/>
                </a:solidFill>
                <a:latin typeface="TTKB Dik Temel Abece" pitchFamily="2" charset="-94"/>
              </a:rPr>
              <a:t>    </a:t>
            </a:r>
            <a:r>
              <a:rPr lang="tr-TR" sz="153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  <a:endParaRPr lang="tr-TR" sz="9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03648" y="1760241"/>
            <a:ext cx="6336704" cy="2388839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algn="l"/>
            <a:r>
              <a:rPr lang="tr-TR" dirty="0"/>
              <a:t>                                                                  </a:t>
            </a:r>
          </a:p>
          <a:p>
            <a:pPr algn="l"/>
            <a:r>
              <a:rPr lang="tr-TR" sz="35000" dirty="0">
                <a:latin typeface="Hand writing Mutlu" pitchFamily="2" charset="0"/>
              </a:rPr>
              <a:t>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ak</a:t>
            </a:r>
            <a:endParaRPr lang="tr-TR" sz="35000" dirty="0">
              <a:solidFill>
                <a:schemeClr val="tx1"/>
              </a:solidFill>
              <a:latin typeface="TTKB Dik Temel Abece" pitchFamily="2" charset="-94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2123728" y="1700808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>
            <a:cxnSpLocks/>
          </p:cNvCxnSpPr>
          <p:nvPr/>
        </p:nvCxnSpPr>
        <p:spPr>
          <a:xfrm flipH="1">
            <a:off x="5292080" y="1700808"/>
            <a:ext cx="1724744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194" name="Picture 2" descr="şelale ile ilgili görsel sonucu">
            <a:extLst>
              <a:ext uri="{FF2B5EF4-FFF2-40B4-BE49-F238E27FC236}">
                <a16:creationId xmlns:a16="http://schemas.microsoft.com/office/drawing/2014/main" id="{6C97F1DA-4CF0-406D-8DD0-B573B15BD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42804"/>
            <a:ext cx="4176464" cy="242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musluk ile ilgili görsel sonucu">
            <a:extLst>
              <a:ext uri="{FF2B5EF4-FFF2-40B4-BE49-F238E27FC236}">
                <a16:creationId xmlns:a16="http://schemas.microsoft.com/office/drawing/2014/main" id="{ACB9356B-1C29-4CBE-9A95-7A66B4AAB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342804"/>
            <a:ext cx="3625280" cy="238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99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19100" y="770434"/>
            <a:ext cx="8305800" cy="1152128"/>
          </a:xfrm>
        </p:spPr>
        <p:txBody>
          <a:bodyPr>
            <a:noAutofit/>
          </a:bodyPr>
          <a:lstStyle/>
          <a:p>
            <a:pPr marL="182880" indent="0" algn="l">
              <a:buNone/>
            </a:pPr>
            <a:r>
              <a:rPr lang="tr-TR" sz="6600" dirty="0">
                <a:latin typeface="TTKB Dik Temel Abece" pitchFamily="2" charset="-94"/>
              </a:rPr>
              <a:t>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     a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91580" y="2308498"/>
            <a:ext cx="7560840" cy="210844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algn="l"/>
            <a:r>
              <a:rPr lang="tr-TR" dirty="0"/>
              <a:t>                                                                                                                          </a:t>
            </a:r>
            <a:r>
              <a:rPr lang="tr-TR" sz="72800" dirty="0" err="1">
                <a:solidFill>
                  <a:schemeClr val="tx1"/>
                </a:solidFill>
                <a:latin typeface="TTKB Dik Temel Abece" pitchFamily="2" charset="-94"/>
              </a:rPr>
              <a:t>ka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7704" y="1922562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5508104" y="1994942"/>
            <a:ext cx="1512168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Metin kutusu 3">
            <a:extLst>
              <a:ext uri="{FF2B5EF4-FFF2-40B4-BE49-F238E27FC236}">
                <a16:creationId xmlns:a16="http://schemas.microsoft.com/office/drawing/2014/main" id="{EE0FFC92-7F7D-4FD5-9380-DD68EEEE102A}"/>
              </a:ext>
            </a:extLst>
          </p:cNvPr>
          <p:cNvSpPr txBox="1"/>
          <p:nvPr/>
        </p:nvSpPr>
        <p:spPr>
          <a:xfrm>
            <a:off x="899592" y="473660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 err="1">
                <a:latin typeface="TTKB Dik Temel Abece" pitchFamily="2" charset="-94"/>
              </a:rPr>
              <a:t>ka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21861C0-8C14-479A-B06F-633E0861EC65}"/>
              </a:ext>
            </a:extLst>
          </p:cNvPr>
          <p:cNvSpPr txBox="1"/>
          <p:nvPr/>
        </p:nvSpPr>
        <p:spPr>
          <a:xfrm>
            <a:off x="2915816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 err="1">
                <a:latin typeface="TTKB Dik Temel Abece" pitchFamily="2" charset="-94"/>
              </a:rPr>
              <a:t>ka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9B188D7-9CF9-45A9-AF49-7838B1ACBF82}"/>
              </a:ext>
            </a:extLst>
          </p:cNvPr>
          <p:cNvSpPr txBox="1"/>
          <p:nvPr/>
        </p:nvSpPr>
        <p:spPr>
          <a:xfrm>
            <a:off x="4706094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 err="1">
                <a:latin typeface="TTKB Dik Temel Abece" pitchFamily="2" charset="-94"/>
              </a:rPr>
              <a:t>ka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5E2E727-3624-4FED-AED2-E121CF54B256}"/>
              </a:ext>
            </a:extLst>
          </p:cNvPr>
          <p:cNvSpPr txBox="1"/>
          <p:nvPr/>
        </p:nvSpPr>
        <p:spPr>
          <a:xfrm>
            <a:off x="6708676" y="467181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 err="1">
                <a:latin typeface="TTKB Dik Temel Abece" pitchFamily="2" charset="-94"/>
              </a:rPr>
              <a:t>ka</a:t>
            </a:r>
            <a:endParaRPr lang="tr-TR" sz="15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251422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8BE634-077D-461E-8262-AE405F412D33}"/>
              </a:ext>
            </a:extLst>
          </p:cNvPr>
          <p:cNvSpPr txBox="1">
            <a:spLocks/>
          </p:cNvSpPr>
          <p:nvPr/>
        </p:nvSpPr>
        <p:spPr>
          <a:xfrm>
            <a:off x="113320" y="0"/>
            <a:ext cx="8305800" cy="208823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algn="l"/>
            <a:r>
              <a:rPr lang="tr-TR" sz="6600" dirty="0">
                <a:latin typeface="TTKB Dik Temel Abece" pitchFamily="2" charset="-94"/>
              </a:rPr>
              <a:t>  </a:t>
            </a:r>
            <a:r>
              <a:rPr lang="tr-TR" sz="16600" dirty="0" err="1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     le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CDB9B51-1119-4A83-8E30-16B46B2CA86B}"/>
              </a:ext>
            </a:extLst>
          </p:cNvPr>
          <p:cNvSpPr txBox="1">
            <a:spLocks/>
          </p:cNvSpPr>
          <p:nvPr/>
        </p:nvSpPr>
        <p:spPr>
          <a:xfrm>
            <a:off x="605340" y="2380618"/>
            <a:ext cx="7933320" cy="17628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     le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76BAE6BF-9E7C-49A3-A802-C47D3EE7510E}"/>
              </a:ext>
            </a:extLst>
          </p:cNvPr>
          <p:cNvCxnSpPr/>
          <p:nvPr/>
        </p:nvCxnSpPr>
        <p:spPr>
          <a:xfrm>
            <a:off x="1747862" y="2013992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932B4399-DF3F-4B1D-9134-EE335138B7FD}"/>
              </a:ext>
            </a:extLst>
          </p:cNvPr>
          <p:cNvCxnSpPr>
            <a:cxnSpLocks/>
          </p:cNvCxnSpPr>
          <p:nvPr/>
        </p:nvCxnSpPr>
        <p:spPr>
          <a:xfrm flipH="1">
            <a:off x="6887969" y="2088232"/>
            <a:ext cx="936104" cy="13659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Metin kutusu 5">
            <a:extLst>
              <a:ext uri="{FF2B5EF4-FFF2-40B4-BE49-F238E27FC236}">
                <a16:creationId xmlns:a16="http://schemas.microsoft.com/office/drawing/2014/main" id="{C0267B3D-A301-4730-967D-7042D35E03D6}"/>
              </a:ext>
            </a:extLst>
          </p:cNvPr>
          <p:cNvSpPr txBox="1"/>
          <p:nvPr/>
        </p:nvSpPr>
        <p:spPr>
          <a:xfrm>
            <a:off x="3146525" y="1876669"/>
            <a:ext cx="276941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200" dirty="0" err="1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endParaRPr lang="tr-TR" sz="18200" dirty="0"/>
          </a:p>
        </p:txBody>
      </p:sp>
      <p:pic>
        <p:nvPicPr>
          <p:cNvPr id="10242" name="Picture 2" descr="castle ile ilgili görsel sonucu">
            <a:extLst>
              <a:ext uri="{FF2B5EF4-FFF2-40B4-BE49-F238E27FC236}">
                <a16:creationId xmlns:a16="http://schemas.microsoft.com/office/drawing/2014/main" id="{D9E4C727-5632-456F-8DCF-A9C17F99D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37" y="4279445"/>
            <a:ext cx="4482480" cy="263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futbol kale ile ilgili görsel sonucu">
            <a:extLst>
              <a:ext uri="{FF2B5EF4-FFF2-40B4-BE49-F238E27FC236}">
                <a16:creationId xmlns:a16="http://schemas.microsoft.com/office/drawing/2014/main" id="{2377B3F2-FBB6-41A8-93CB-A21B32F47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528" y="4279445"/>
            <a:ext cx="4082402" cy="263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00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19100" y="770434"/>
            <a:ext cx="8305800" cy="1152128"/>
          </a:xfrm>
        </p:spPr>
        <p:txBody>
          <a:bodyPr>
            <a:noAutofit/>
          </a:bodyPr>
          <a:lstStyle/>
          <a:p>
            <a:pPr marL="182880" indent="0" algn="l">
              <a:buNone/>
            </a:pPr>
            <a:r>
              <a:rPr lang="tr-TR" sz="6600" dirty="0">
                <a:latin typeface="TTKB Dik Temel Abece" pitchFamily="2" charset="-94"/>
              </a:rPr>
              <a:t>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     a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91580" y="2308498"/>
            <a:ext cx="7560840" cy="210844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algn="l"/>
            <a:r>
              <a:rPr lang="tr-TR" dirty="0"/>
              <a:t>                                                                                                                          </a:t>
            </a:r>
            <a:r>
              <a:rPr lang="tr-TR" sz="72800" dirty="0" err="1">
                <a:solidFill>
                  <a:schemeClr val="tx1"/>
                </a:solidFill>
                <a:latin typeface="TTKB Dik Temel Abece" pitchFamily="2" charset="-94"/>
              </a:rPr>
              <a:t>ka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7704" y="1922562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5508104" y="1994942"/>
            <a:ext cx="1512168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Metin kutusu 3">
            <a:extLst>
              <a:ext uri="{FF2B5EF4-FFF2-40B4-BE49-F238E27FC236}">
                <a16:creationId xmlns:a16="http://schemas.microsoft.com/office/drawing/2014/main" id="{EE0FFC92-7F7D-4FD5-9380-DD68EEEE102A}"/>
              </a:ext>
            </a:extLst>
          </p:cNvPr>
          <p:cNvSpPr txBox="1"/>
          <p:nvPr/>
        </p:nvSpPr>
        <p:spPr>
          <a:xfrm>
            <a:off x="899592" y="473660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 err="1">
                <a:latin typeface="TTKB Dik Temel Abece" pitchFamily="2" charset="-94"/>
              </a:rPr>
              <a:t>ka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21861C0-8C14-479A-B06F-633E0861EC65}"/>
              </a:ext>
            </a:extLst>
          </p:cNvPr>
          <p:cNvSpPr txBox="1"/>
          <p:nvPr/>
        </p:nvSpPr>
        <p:spPr>
          <a:xfrm>
            <a:off x="2915816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 err="1">
                <a:latin typeface="TTKB Dik Temel Abece" pitchFamily="2" charset="-94"/>
              </a:rPr>
              <a:t>ka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9B188D7-9CF9-45A9-AF49-7838B1ACBF82}"/>
              </a:ext>
            </a:extLst>
          </p:cNvPr>
          <p:cNvSpPr txBox="1"/>
          <p:nvPr/>
        </p:nvSpPr>
        <p:spPr>
          <a:xfrm>
            <a:off x="4706094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 err="1">
                <a:latin typeface="TTKB Dik Temel Abece" pitchFamily="2" charset="-94"/>
              </a:rPr>
              <a:t>ka</a:t>
            </a:r>
            <a:endParaRPr lang="tr-TR" sz="15000" dirty="0">
              <a:latin typeface="TTKB Dik Temel Abece" pitchFamily="2" charset="-94"/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5E2E727-3624-4FED-AED2-E121CF54B256}"/>
              </a:ext>
            </a:extLst>
          </p:cNvPr>
          <p:cNvSpPr txBox="1"/>
          <p:nvPr/>
        </p:nvSpPr>
        <p:spPr>
          <a:xfrm>
            <a:off x="6708676" y="467181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 err="1">
                <a:latin typeface="TTKB Dik Temel Abece" pitchFamily="2" charset="-94"/>
              </a:rPr>
              <a:t>ka</a:t>
            </a:r>
            <a:endParaRPr lang="tr-TR" sz="150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212875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10006F-8DB7-4D77-8C4C-5612EA9B3DF2}"/>
              </a:ext>
            </a:extLst>
          </p:cNvPr>
          <p:cNvSpPr txBox="1">
            <a:spLocks/>
          </p:cNvSpPr>
          <p:nvPr/>
        </p:nvSpPr>
        <p:spPr>
          <a:xfrm>
            <a:off x="113320" y="0"/>
            <a:ext cx="8305800" cy="208823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algn="l"/>
            <a:r>
              <a:rPr lang="tr-TR" sz="6600" dirty="0">
                <a:latin typeface="TTKB Dik Temel Abece" pitchFamily="2" charset="-94"/>
              </a:rPr>
              <a:t>    </a:t>
            </a:r>
            <a:r>
              <a:rPr lang="tr-TR" sz="16600" dirty="0" err="1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    l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024A4665-F1A7-46AE-99AA-B135BC563C22}"/>
              </a:ext>
            </a:extLst>
          </p:cNvPr>
          <p:cNvSpPr txBox="1">
            <a:spLocks/>
          </p:cNvSpPr>
          <p:nvPr/>
        </p:nvSpPr>
        <p:spPr>
          <a:xfrm>
            <a:off x="485800" y="2374776"/>
            <a:ext cx="7933320" cy="17628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/>
              <a:t>                                                                                                                      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kal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1897BA61-0491-4AEF-A64B-E249B38CFC61}"/>
              </a:ext>
            </a:extLst>
          </p:cNvPr>
          <p:cNvCxnSpPr>
            <a:cxnSpLocks/>
          </p:cNvCxnSpPr>
          <p:nvPr/>
        </p:nvCxnSpPr>
        <p:spPr>
          <a:xfrm flipH="1">
            <a:off x="5940152" y="1983160"/>
            <a:ext cx="828090" cy="16618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F4172EE5-877C-47E9-A7DF-DE55D905521F}"/>
              </a:ext>
            </a:extLst>
          </p:cNvPr>
          <p:cNvCxnSpPr/>
          <p:nvPr/>
        </p:nvCxnSpPr>
        <p:spPr>
          <a:xfrm>
            <a:off x="2010662" y="2049438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329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10006F-8DB7-4D77-8C4C-5612EA9B3DF2}"/>
              </a:ext>
            </a:extLst>
          </p:cNvPr>
          <p:cNvSpPr txBox="1">
            <a:spLocks/>
          </p:cNvSpPr>
          <p:nvPr/>
        </p:nvSpPr>
        <p:spPr>
          <a:xfrm>
            <a:off x="113320" y="0"/>
            <a:ext cx="8305800" cy="208823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algn="l"/>
            <a:r>
              <a:rPr lang="tr-TR" sz="6600" dirty="0">
                <a:latin typeface="TTKB Dik Temel Abece" pitchFamily="2" charset="-94"/>
              </a:rPr>
              <a:t>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kal    k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024A4665-F1A7-46AE-99AA-B135BC563C22}"/>
              </a:ext>
            </a:extLst>
          </p:cNvPr>
          <p:cNvSpPr txBox="1">
            <a:spLocks/>
          </p:cNvSpPr>
          <p:nvPr/>
        </p:nvSpPr>
        <p:spPr>
          <a:xfrm>
            <a:off x="605340" y="2214897"/>
            <a:ext cx="7933320" cy="17628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/>
              <a:t>                                                                                                  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kalk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1897BA61-0491-4AEF-A64B-E249B38CFC61}"/>
              </a:ext>
            </a:extLst>
          </p:cNvPr>
          <p:cNvCxnSpPr>
            <a:cxnSpLocks/>
          </p:cNvCxnSpPr>
          <p:nvPr/>
        </p:nvCxnSpPr>
        <p:spPr>
          <a:xfrm flipH="1">
            <a:off x="6487431" y="2013198"/>
            <a:ext cx="828090" cy="16618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F4172EE5-877C-47E9-A7DF-DE55D905521F}"/>
              </a:ext>
            </a:extLst>
          </p:cNvPr>
          <p:cNvCxnSpPr/>
          <p:nvPr/>
        </p:nvCxnSpPr>
        <p:spPr>
          <a:xfrm>
            <a:off x="1828479" y="2124050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266" name="Picture 2" descr="İlgili resim">
            <a:extLst>
              <a:ext uri="{FF2B5EF4-FFF2-40B4-BE49-F238E27FC236}">
                <a16:creationId xmlns:a16="http://schemas.microsoft.com/office/drawing/2014/main" id="{B367D737-2C20-4D94-BF35-770BF87EA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065" y="4007879"/>
            <a:ext cx="6721870" cy="309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2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DDAAFA24-6498-4132-874E-B4196BA028F0}"/>
              </a:ext>
            </a:extLst>
          </p:cNvPr>
          <p:cNvSpPr txBox="1"/>
          <p:nvPr/>
        </p:nvSpPr>
        <p:spPr>
          <a:xfrm>
            <a:off x="395536" y="1280009"/>
            <a:ext cx="8352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>
                <a:latin typeface="TTKB Dik Temel Abece" pitchFamily="2" charset="-94"/>
              </a:rPr>
              <a:t>          la  </a:t>
            </a:r>
            <a:r>
              <a:rPr lang="tr-TR" sz="8000" dirty="0">
                <a:latin typeface="TTKB Dik Temel Abece" pitchFamily="2" charset="-94"/>
              </a:rPr>
              <a:t>kalk.</a:t>
            </a:r>
            <a:r>
              <a:rPr lang="tr-TR" sz="6000" dirty="0">
                <a:latin typeface="TTKB Dik Temel Abece" pitchFamily="2" charset="-94"/>
              </a:rPr>
              <a:t> 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B30E0231-BA86-489D-9815-D5A63B7426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2000250" cy="2038722"/>
          </a:xfrm>
          <a:prstGeom prst="rect">
            <a:avLst/>
          </a:prstGeom>
        </p:spPr>
      </p:pic>
      <p:pic>
        <p:nvPicPr>
          <p:cNvPr id="15362" name="Picture 2" descr="horoz vektörel ile ilgili görsel sonucu">
            <a:extLst>
              <a:ext uri="{FF2B5EF4-FFF2-40B4-BE49-F238E27FC236}">
                <a16:creationId xmlns:a16="http://schemas.microsoft.com/office/drawing/2014/main" id="{97E0CA4D-D56D-461F-9BD0-2753A5EA8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0648"/>
            <a:ext cx="2000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1D3446B3-5B2A-464C-8866-FE6350F1B7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02" y="3332423"/>
            <a:ext cx="1980084" cy="2564904"/>
          </a:xfrm>
          <a:prstGeom prst="rect">
            <a:avLst/>
          </a:prstGeom>
        </p:spPr>
      </p:pic>
      <p:pic>
        <p:nvPicPr>
          <p:cNvPr id="15364" name="Picture 4" descr="güneş vektörel ile ilgili görsel sonucu">
            <a:extLst>
              <a:ext uri="{FF2B5EF4-FFF2-40B4-BE49-F238E27FC236}">
                <a16:creationId xmlns:a16="http://schemas.microsoft.com/office/drawing/2014/main" id="{DB94A81F-4499-4304-BF71-F9C9B7796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424250"/>
            <a:ext cx="2473077" cy="247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D227E7DE-DA10-4EF6-8887-E5AADD81E1DB}"/>
              </a:ext>
            </a:extLst>
          </p:cNvPr>
          <p:cNvSpPr txBox="1"/>
          <p:nvPr/>
        </p:nvSpPr>
        <p:spPr>
          <a:xfrm>
            <a:off x="791072" y="4133851"/>
            <a:ext cx="8352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dirty="0">
                <a:latin typeface="TTKB Dik Temel Abece" pitchFamily="2" charset="-94"/>
              </a:rPr>
              <a:t>          le  </a:t>
            </a:r>
            <a:r>
              <a:rPr lang="tr-TR" sz="8000" dirty="0">
                <a:latin typeface="TTKB Dik Temel Abece" pitchFamily="2" charset="-94"/>
              </a:rPr>
              <a:t>kalk.</a:t>
            </a:r>
            <a:r>
              <a:rPr lang="tr-TR" sz="6000" dirty="0">
                <a:latin typeface="TTKB Dik Temel Abece" pitchFamily="2" charset="-9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399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19100" y="770434"/>
            <a:ext cx="8305800" cy="1152128"/>
          </a:xfrm>
        </p:spPr>
        <p:txBody>
          <a:bodyPr>
            <a:noAutofit/>
          </a:bodyPr>
          <a:lstStyle/>
          <a:p>
            <a:pPr marL="182880" indent="0" algn="l">
              <a:buNone/>
            </a:pPr>
            <a:r>
              <a:rPr lang="tr-TR" sz="6600" dirty="0">
                <a:latin typeface="TTKB Dik Temel Abece" pitchFamily="2" charset="-94"/>
              </a:rPr>
              <a:t>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     e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91580" y="2308498"/>
            <a:ext cx="7560840" cy="210844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algn="l"/>
            <a:r>
              <a:rPr lang="tr-TR" dirty="0"/>
              <a:t>                                                                                                                      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ke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7704" y="1922562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5508104" y="1994942"/>
            <a:ext cx="1512168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Metin kutusu 3">
            <a:extLst>
              <a:ext uri="{FF2B5EF4-FFF2-40B4-BE49-F238E27FC236}">
                <a16:creationId xmlns:a16="http://schemas.microsoft.com/office/drawing/2014/main" id="{EE0FFC92-7F7D-4FD5-9380-DD68EEEE102A}"/>
              </a:ext>
            </a:extLst>
          </p:cNvPr>
          <p:cNvSpPr txBox="1"/>
          <p:nvPr/>
        </p:nvSpPr>
        <p:spPr>
          <a:xfrm>
            <a:off x="899592" y="473660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21861C0-8C14-479A-B06F-633E0861EC65}"/>
              </a:ext>
            </a:extLst>
          </p:cNvPr>
          <p:cNvSpPr txBox="1"/>
          <p:nvPr/>
        </p:nvSpPr>
        <p:spPr>
          <a:xfrm>
            <a:off x="2915816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9B188D7-9CF9-45A9-AF49-7838B1ACBF82}"/>
              </a:ext>
            </a:extLst>
          </p:cNvPr>
          <p:cNvSpPr txBox="1"/>
          <p:nvPr/>
        </p:nvSpPr>
        <p:spPr>
          <a:xfrm>
            <a:off x="4706094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5E2E727-3624-4FED-AED2-E121CF54B256}"/>
              </a:ext>
            </a:extLst>
          </p:cNvPr>
          <p:cNvSpPr txBox="1"/>
          <p:nvPr/>
        </p:nvSpPr>
        <p:spPr>
          <a:xfrm>
            <a:off x="6708676" y="467181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</p:spTree>
    <p:extLst>
      <p:ext uri="{BB962C8B-B14F-4D97-AF65-F5344CB8AC3E}">
        <p14:creationId xmlns:p14="http://schemas.microsoft.com/office/powerpoint/2010/main" val="2754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8BE634-077D-461E-8262-AE405F412D33}"/>
              </a:ext>
            </a:extLst>
          </p:cNvPr>
          <p:cNvSpPr txBox="1">
            <a:spLocks/>
          </p:cNvSpPr>
          <p:nvPr/>
        </p:nvSpPr>
        <p:spPr>
          <a:xfrm>
            <a:off x="113320" y="0"/>
            <a:ext cx="8305800" cy="208823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algn="l"/>
            <a:r>
              <a:rPr lang="tr-TR" sz="6600" dirty="0">
                <a:latin typeface="TTKB Dik Temel Abece" pitchFamily="2" charset="-94"/>
              </a:rPr>
              <a:t>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le     ke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CDB9B51-1119-4A83-8E30-16B46B2CA86B}"/>
              </a:ext>
            </a:extLst>
          </p:cNvPr>
          <p:cNvSpPr txBox="1">
            <a:spLocks/>
          </p:cNvSpPr>
          <p:nvPr/>
        </p:nvSpPr>
        <p:spPr>
          <a:xfrm>
            <a:off x="485800" y="2374776"/>
            <a:ext cx="7933320" cy="17628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    ke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76BAE6BF-9E7C-49A3-A802-C47D3EE7510E}"/>
              </a:ext>
            </a:extLst>
          </p:cNvPr>
          <p:cNvCxnSpPr/>
          <p:nvPr/>
        </p:nvCxnSpPr>
        <p:spPr>
          <a:xfrm>
            <a:off x="1324843" y="2115555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932B4399-DF3F-4B1D-9134-EE335138B7FD}"/>
              </a:ext>
            </a:extLst>
          </p:cNvPr>
          <p:cNvCxnSpPr>
            <a:cxnSpLocks/>
          </p:cNvCxnSpPr>
          <p:nvPr/>
        </p:nvCxnSpPr>
        <p:spPr>
          <a:xfrm flipH="1">
            <a:off x="6198977" y="2098526"/>
            <a:ext cx="936104" cy="13659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Metin kutusu 5">
            <a:extLst>
              <a:ext uri="{FF2B5EF4-FFF2-40B4-BE49-F238E27FC236}">
                <a16:creationId xmlns:a16="http://schemas.microsoft.com/office/drawing/2014/main" id="{C0267B3D-A301-4730-967D-7042D35E03D6}"/>
              </a:ext>
            </a:extLst>
          </p:cNvPr>
          <p:cNvSpPr txBox="1"/>
          <p:nvPr/>
        </p:nvSpPr>
        <p:spPr>
          <a:xfrm>
            <a:off x="2620309" y="1859040"/>
            <a:ext cx="276941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2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endParaRPr lang="tr-TR" sz="18200" dirty="0"/>
          </a:p>
        </p:txBody>
      </p:sp>
      <p:pic>
        <p:nvPicPr>
          <p:cNvPr id="7170" name="Picture 2" descr="kahve lekesi ile ilgili görsel sonucu">
            <a:extLst>
              <a:ext uri="{FF2B5EF4-FFF2-40B4-BE49-F238E27FC236}">
                <a16:creationId xmlns:a16="http://schemas.microsoft.com/office/drawing/2014/main" id="{AE590030-08F1-47BB-963F-B23E092BA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44" y="4233243"/>
            <a:ext cx="4003923" cy="240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çamur lekesi ile ilgili görsel sonucu">
            <a:extLst>
              <a:ext uri="{FF2B5EF4-FFF2-40B4-BE49-F238E27FC236}">
                <a16:creationId xmlns:a16="http://schemas.microsoft.com/office/drawing/2014/main" id="{0761F7F2-07A4-43E7-9B0B-1CA2D39165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33243"/>
            <a:ext cx="4236343" cy="245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290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708E922-69CF-4190-A843-0E575BE98E90}"/>
              </a:ext>
            </a:extLst>
          </p:cNvPr>
          <p:cNvSpPr txBox="1"/>
          <p:nvPr/>
        </p:nvSpPr>
        <p:spPr>
          <a:xfrm>
            <a:off x="539552" y="620688"/>
            <a:ext cx="813690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600" dirty="0">
                <a:latin typeface="TTKB Dik Temel Abece" pitchFamily="2" charset="-94"/>
              </a:rPr>
              <a:t>EK</a:t>
            </a:r>
          </a:p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Ela lale al.</a:t>
            </a:r>
          </a:p>
          <a:p>
            <a:pPr algn="ctr"/>
            <a:r>
              <a:rPr lang="tr-TR" sz="6600" dirty="0">
                <a:latin typeface="TTKB Dik Temel Abece" pitchFamily="2" charset="-94"/>
              </a:rPr>
              <a:t>Ela 3 lale al.</a:t>
            </a:r>
          </a:p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Ela 3 lale al elle.</a:t>
            </a:r>
          </a:p>
          <a:p>
            <a:pPr algn="ctr"/>
            <a:r>
              <a:rPr lang="tr-TR" sz="6600" dirty="0">
                <a:latin typeface="TTKB Dik Temel Abece" pitchFamily="2" charset="-94"/>
              </a:rPr>
              <a:t>Ela lale ek.</a:t>
            </a:r>
          </a:p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Ela el ele 3 lale ek.</a:t>
            </a:r>
            <a:endParaRPr lang="tr-TR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333117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19100" y="770434"/>
            <a:ext cx="8305800" cy="1152128"/>
          </a:xfrm>
        </p:spPr>
        <p:txBody>
          <a:bodyPr>
            <a:noAutofit/>
          </a:bodyPr>
          <a:lstStyle/>
          <a:p>
            <a:pPr marL="182880" indent="0" algn="l">
              <a:buNone/>
            </a:pPr>
            <a:r>
              <a:rPr lang="tr-TR" sz="6600" dirty="0">
                <a:latin typeface="TTKB Dik Temel Abece" pitchFamily="2" charset="-94"/>
              </a:rPr>
              <a:t>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     e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91580" y="2308498"/>
            <a:ext cx="7560840" cy="210844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algn="l"/>
            <a:r>
              <a:rPr lang="tr-TR" dirty="0"/>
              <a:t>                                                                                                                      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ke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7704" y="1922562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5508104" y="1994942"/>
            <a:ext cx="1512168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Metin kutusu 3">
            <a:extLst>
              <a:ext uri="{FF2B5EF4-FFF2-40B4-BE49-F238E27FC236}">
                <a16:creationId xmlns:a16="http://schemas.microsoft.com/office/drawing/2014/main" id="{EE0FFC92-7F7D-4FD5-9380-DD68EEEE102A}"/>
              </a:ext>
            </a:extLst>
          </p:cNvPr>
          <p:cNvSpPr txBox="1"/>
          <p:nvPr/>
        </p:nvSpPr>
        <p:spPr>
          <a:xfrm>
            <a:off x="899592" y="473660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21861C0-8C14-479A-B06F-633E0861EC65}"/>
              </a:ext>
            </a:extLst>
          </p:cNvPr>
          <p:cNvSpPr txBox="1"/>
          <p:nvPr/>
        </p:nvSpPr>
        <p:spPr>
          <a:xfrm>
            <a:off x="2915816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9B188D7-9CF9-45A9-AF49-7838B1ACBF82}"/>
              </a:ext>
            </a:extLst>
          </p:cNvPr>
          <p:cNvSpPr txBox="1"/>
          <p:nvPr/>
        </p:nvSpPr>
        <p:spPr>
          <a:xfrm>
            <a:off x="4706094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5E2E727-3624-4FED-AED2-E121CF54B256}"/>
              </a:ext>
            </a:extLst>
          </p:cNvPr>
          <p:cNvSpPr txBox="1"/>
          <p:nvPr/>
        </p:nvSpPr>
        <p:spPr>
          <a:xfrm>
            <a:off x="6708676" y="467181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</p:spTree>
    <p:extLst>
      <p:ext uri="{BB962C8B-B14F-4D97-AF65-F5344CB8AC3E}">
        <p14:creationId xmlns:p14="http://schemas.microsoft.com/office/powerpoint/2010/main" val="93791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510006F-8DB7-4D77-8C4C-5612EA9B3DF2}"/>
              </a:ext>
            </a:extLst>
          </p:cNvPr>
          <p:cNvSpPr txBox="1">
            <a:spLocks/>
          </p:cNvSpPr>
          <p:nvPr/>
        </p:nvSpPr>
        <p:spPr>
          <a:xfrm>
            <a:off x="113320" y="0"/>
            <a:ext cx="8305800" cy="208823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algn="l"/>
            <a:r>
              <a:rPr lang="tr-TR" sz="6600" dirty="0">
                <a:latin typeface="TTKB Dik Temel Abece" pitchFamily="2" charset="-94"/>
              </a:rPr>
              <a:t> 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ke    l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024A4665-F1A7-46AE-99AA-B135BC563C22}"/>
              </a:ext>
            </a:extLst>
          </p:cNvPr>
          <p:cNvSpPr txBox="1">
            <a:spLocks/>
          </p:cNvSpPr>
          <p:nvPr/>
        </p:nvSpPr>
        <p:spPr>
          <a:xfrm>
            <a:off x="485800" y="2374776"/>
            <a:ext cx="7933320" cy="17628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/>
              <a:t>                                                                                                                      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kel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1897BA61-0491-4AEF-A64B-E249B38CFC61}"/>
              </a:ext>
            </a:extLst>
          </p:cNvPr>
          <p:cNvCxnSpPr>
            <a:cxnSpLocks/>
          </p:cNvCxnSpPr>
          <p:nvPr/>
        </p:nvCxnSpPr>
        <p:spPr>
          <a:xfrm flipH="1">
            <a:off x="5940152" y="1983160"/>
            <a:ext cx="828090" cy="16618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F4172EE5-877C-47E9-A7DF-DE55D905521F}"/>
              </a:ext>
            </a:extLst>
          </p:cNvPr>
          <p:cNvCxnSpPr/>
          <p:nvPr/>
        </p:nvCxnSpPr>
        <p:spPr>
          <a:xfrm>
            <a:off x="2010662" y="2049438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kel oğlan ile ilgili görsel sonucu">
            <a:extLst>
              <a:ext uri="{FF2B5EF4-FFF2-40B4-BE49-F238E27FC236}">
                <a16:creationId xmlns:a16="http://schemas.microsoft.com/office/drawing/2014/main" id="{C300962B-09F2-42E7-BE28-CE8DEF7CB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74" y="4137670"/>
            <a:ext cx="2315839" cy="260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el ile ilgili görsel sonucu">
            <a:extLst>
              <a:ext uri="{FF2B5EF4-FFF2-40B4-BE49-F238E27FC236}">
                <a16:creationId xmlns:a16="http://schemas.microsoft.com/office/drawing/2014/main" id="{F2D95BA5-64AB-4D1B-BD89-B0C72305B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82244"/>
            <a:ext cx="3509026" cy="245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80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946">
              <a:srgbClr val="C5C4A4"/>
            </a:gs>
            <a:gs pos="0">
              <a:srgbClr val="FFC000"/>
            </a:gs>
            <a:gs pos="3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9B89959-58F2-4888-8C15-3F46F3A76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 anchor="t">
            <a:normAutofit fontScale="90000"/>
          </a:bodyPr>
          <a:lstStyle/>
          <a:p>
            <a:pPr algn="l"/>
            <a:r>
              <a:rPr lang="tr-TR" sz="6600" dirty="0">
                <a:latin typeface="TTKB Dik Temel Abece" pitchFamily="2" charset="-94"/>
              </a:rPr>
              <a:t>           KEL</a:t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/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>     </a:t>
            </a:r>
            <a:r>
              <a:rPr lang="tr-TR" sz="6600" dirty="0" err="1">
                <a:latin typeface="TTKB Dik Temel Abece" pitchFamily="2" charset="-94"/>
              </a:rPr>
              <a:t>Kel</a:t>
            </a:r>
            <a:r>
              <a:rPr lang="tr-TR" sz="6600" dirty="0">
                <a:latin typeface="TTKB Dik Temel Abece" pitchFamily="2" charset="-94"/>
              </a:rPr>
              <a:t>      lale al. </a:t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/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>     Kel     6 lale al.</a:t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/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>     Kel     6 lale ek.</a:t>
            </a:r>
            <a:br>
              <a:rPr lang="tr-TR" sz="6600" dirty="0">
                <a:latin typeface="TTKB Dik Temel Abece" pitchFamily="2" charset="-94"/>
              </a:rPr>
            </a:br>
            <a:endParaRPr lang="tr-TR" sz="6600" dirty="0">
              <a:latin typeface="TTKB Dik Temel Abece" pitchFamily="2" charset="-94"/>
            </a:endParaRPr>
          </a:p>
        </p:txBody>
      </p:sp>
      <p:pic>
        <p:nvPicPr>
          <p:cNvPr id="3" name="Picture 6" descr="kel oğlan ile ilgili görsel sonucu">
            <a:extLst>
              <a:ext uri="{FF2B5EF4-FFF2-40B4-BE49-F238E27FC236}">
                <a16:creationId xmlns:a16="http://schemas.microsoft.com/office/drawing/2014/main" id="{E61B9AA7-24D2-426E-B513-BFF795F99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56792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kel oğlan ile ilgili görsel sonucu">
            <a:extLst>
              <a:ext uri="{FF2B5EF4-FFF2-40B4-BE49-F238E27FC236}">
                <a16:creationId xmlns:a16="http://schemas.microsoft.com/office/drawing/2014/main" id="{09332F34-6E7E-4EE3-B895-A6FF3D3AC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60676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kel oğlan ile ilgili görsel sonucu">
            <a:extLst>
              <a:ext uri="{FF2B5EF4-FFF2-40B4-BE49-F238E27FC236}">
                <a16:creationId xmlns:a16="http://schemas.microsoft.com/office/drawing/2014/main" id="{32D901D1-F1CA-40F2-B377-BC1BEE6CB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978" y="5301208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kel oğlan ile ilgili görsel sonucu">
            <a:extLst>
              <a:ext uri="{FF2B5EF4-FFF2-40B4-BE49-F238E27FC236}">
                <a16:creationId xmlns:a16="http://schemas.microsoft.com/office/drawing/2014/main" id="{F5C7BEC4-619E-42E6-8444-8893035C9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195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16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19100" y="770434"/>
            <a:ext cx="8305800" cy="1152128"/>
          </a:xfrm>
        </p:spPr>
        <p:txBody>
          <a:bodyPr>
            <a:noAutofit/>
          </a:bodyPr>
          <a:lstStyle/>
          <a:p>
            <a:pPr marL="182880" indent="0" algn="l">
              <a:buNone/>
            </a:pPr>
            <a:r>
              <a:rPr lang="tr-TR" sz="6600" dirty="0">
                <a:latin typeface="TTKB Dik Temel Abece" pitchFamily="2" charset="-94"/>
              </a:rPr>
              <a:t>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     e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91580" y="2308498"/>
            <a:ext cx="7560840" cy="210844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algn="l"/>
            <a:r>
              <a:rPr lang="tr-TR" dirty="0"/>
              <a:t>                                                                                                                      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ke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>
            <a:off x="1907704" y="1922562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5508104" y="1994942"/>
            <a:ext cx="1512168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Metin kutusu 3">
            <a:extLst>
              <a:ext uri="{FF2B5EF4-FFF2-40B4-BE49-F238E27FC236}">
                <a16:creationId xmlns:a16="http://schemas.microsoft.com/office/drawing/2014/main" id="{EE0FFC92-7F7D-4FD5-9380-DD68EEEE102A}"/>
              </a:ext>
            </a:extLst>
          </p:cNvPr>
          <p:cNvSpPr txBox="1"/>
          <p:nvPr/>
        </p:nvSpPr>
        <p:spPr>
          <a:xfrm>
            <a:off x="899592" y="473660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21861C0-8C14-479A-B06F-633E0861EC65}"/>
              </a:ext>
            </a:extLst>
          </p:cNvPr>
          <p:cNvSpPr txBox="1"/>
          <p:nvPr/>
        </p:nvSpPr>
        <p:spPr>
          <a:xfrm>
            <a:off x="2915816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9B188D7-9CF9-45A9-AF49-7838B1ACBF82}"/>
              </a:ext>
            </a:extLst>
          </p:cNvPr>
          <p:cNvSpPr txBox="1"/>
          <p:nvPr/>
        </p:nvSpPr>
        <p:spPr>
          <a:xfrm>
            <a:off x="4706094" y="4736603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5E2E727-3624-4FED-AED2-E121CF54B256}"/>
              </a:ext>
            </a:extLst>
          </p:cNvPr>
          <p:cNvSpPr txBox="1"/>
          <p:nvPr/>
        </p:nvSpPr>
        <p:spPr>
          <a:xfrm>
            <a:off x="6708676" y="4671814"/>
            <a:ext cx="201622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TTKB Dik Temel Abece" pitchFamily="2" charset="-94"/>
              </a:rPr>
              <a:t>ke</a:t>
            </a:r>
          </a:p>
        </p:txBody>
      </p:sp>
    </p:spTree>
    <p:extLst>
      <p:ext uri="{BB962C8B-B14F-4D97-AF65-F5344CB8AC3E}">
        <p14:creationId xmlns:p14="http://schemas.microsoft.com/office/powerpoint/2010/main" val="218388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8BE634-077D-461E-8262-AE405F412D33}"/>
              </a:ext>
            </a:extLst>
          </p:cNvPr>
          <p:cNvSpPr txBox="1">
            <a:spLocks/>
          </p:cNvSpPr>
          <p:nvPr/>
        </p:nvSpPr>
        <p:spPr>
          <a:xfrm>
            <a:off x="113320" y="0"/>
            <a:ext cx="8305800" cy="208823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algn="l"/>
            <a:r>
              <a:rPr lang="tr-TR" sz="6600" dirty="0">
                <a:latin typeface="TTKB Dik Temel Abece" pitchFamily="2" charset="-94"/>
              </a:rPr>
              <a:t> 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ke    k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CDB9B51-1119-4A83-8E30-16B46B2CA86B}"/>
              </a:ext>
            </a:extLst>
          </p:cNvPr>
          <p:cNvSpPr txBox="1">
            <a:spLocks/>
          </p:cNvSpPr>
          <p:nvPr/>
        </p:nvSpPr>
        <p:spPr>
          <a:xfrm>
            <a:off x="485800" y="2374776"/>
            <a:ext cx="7933320" cy="17628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/>
              <a:t>                                                                                                                  </a:t>
            </a:r>
            <a:r>
              <a:rPr lang="tr-TR" sz="72800" dirty="0">
                <a:solidFill>
                  <a:schemeClr val="tx1"/>
                </a:solidFill>
                <a:latin typeface="TTKB Dik Temel Abece" pitchFamily="2" charset="-94"/>
              </a:rPr>
              <a:t>kek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76BAE6BF-9E7C-49A3-A802-C47D3EE7510E}"/>
              </a:ext>
            </a:extLst>
          </p:cNvPr>
          <p:cNvCxnSpPr/>
          <p:nvPr/>
        </p:nvCxnSpPr>
        <p:spPr>
          <a:xfrm>
            <a:off x="1891959" y="2061406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932B4399-DF3F-4B1D-9134-EE335138B7FD}"/>
              </a:ext>
            </a:extLst>
          </p:cNvPr>
          <p:cNvCxnSpPr>
            <a:cxnSpLocks/>
          </p:cNvCxnSpPr>
          <p:nvPr/>
        </p:nvCxnSpPr>
        <p:spPr>
          <a:xfrm flipH="1">
            <a:off x="6198977" y="2098526"/>
            <a:ext cx="936104" cy="13659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kek ile ilgili görsel sonucu">
            <a:extLst>
              <a:ext uri="{FF2B5EF4-FFF2-40B4-BE49-F238E27FC236}">
                <a16:creationId xmlns:a16="http://schemas.microsoft.com/office/drawing/2014/main" id="{DCD6BA11-876C-4753-BEA0-4223D6311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13919"/>
            <a:ext cx="4190058" cy="240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İlgili resim">
            <a:extLst>
              <a:ext uri="{FF2B5EF4-FFF2-40B4-BE49-F238E27FC236}">
                <a16:creationId xmlns:a16="http://schemas.microsoft.com/office/drawing/2014/main" id="{C725591D-E7C7-458E-8726-3D5FD9396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51852"/>
            <a:ext cx="4190058" cy="247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3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946">
              <a:srgbClr val="C5C4A4"/>
            </a:gs>
            <a:gs pos="0">
              <a:srgbClr val="FFC000"/>
            </a:gs>
            <a:gs pos="3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C3132942-6EE6-4473-A99F-019B5301EFCE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6741368"/>
          </a:xfrm>
          <a:prstGeom prst="rect">
            <a:avLst/>
          </a:prstGeom>
          <a:gradFill>
            <a:gsLst>
              <a:gs pos="53946">
                <a:srgbClr val="C5C4A4"/>
              </a:gs>
              <a:gs pos="0">
                <a:srgbClr val="FFC000"/>
              </a:gs>
              <a:gs pos="36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anchor="t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6600" dirty="0">
                <a:latin typeface="TTKB Dik Temel Abece" pitchFamily="2" charset="-94"/>
              </a:rPr>
              <a:t>           KEK</a:t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/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>     Kel          al.</a:t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/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>     Kel     3       al.</a:t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/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>     Kel             al</a:t>
            </a:r>
          </a:p>
          <a:p>
            <a:pPr algn="l"/>
            <a:r>
              <a:rPr lang="tr-TR" sz="6600" dirty="0">
                <a:latin typeface="TTKB Dik Temel Abece" pitchFamily="2" charset="-94"/>
              </a:rPr>
              <a:t/>
            </a:r>
            <a:br>
              <a:rPr lang="tr-TR" sz="6600" dirty="0">
                <a:latin typeface="TTKB Dik Temel Abece" pitchFamily="2" charset="-94"/>
              </a:rPr>
            </a:br>
            <a:r>
              <a:rPr lang="tr-TR" sz="6600" dirty="0">
                <a:latin typeface="TTKB Dik Temel Abece" pitchFamily="2" charset="-94"/>
              </a:rPr>
              <a:t>     Kel      kek elle.</a:t>
            </a:r>
          </a:p>
        </p:txBody>
      </p:sp>
      <p:pic>
        <p:nvPicPr>
          <p:cNvPr id="5" name="Picture 6" descr="kel oğlan ile ilgili görsel sonucu">
            <a:extLst>
              <a:ext uri="{FF2B5EF4-FFF2-40B4-BE49-F238E27FC236}">
                <a16:creationId xmlns:a16="http://schemas.microsoft.com/office/drawing/2014/main" id="{2763BE78-FABB-415C-84EE-9C3C1B07D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11398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29D66FE5-F9A4-44ED-87A0-2C2514FADDCB}"/>
              </a:ext>
            </a:extLst>
          </p:cNvPr>
          <p:cNvSpPr txBox="1"/>
          <p:nvPr/>
        </p:nvSpPr>
        <p:spPr>
          <a:xfrm>
            <a:off x="8469783" y="2727351"/>
            <a:ext cx="1552883" cy="937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pic>
        <p:nvPicPr>
          <p:cNvPr id="6148" name="Picture 4" descr="BUĞDAY UNU ile ilgili görsel sonucu">
            <a:extLst>
              <a:ext uri="{FF2B5EF4-FFF2-40B4-BE49-F238E27FC236}">
                <a16:creationId xmlns:a16="http://schemas.microsoft.com/office/drawing/2014/main" id="{C73E504C-F97D-4A92-AF4C-74C37D1F5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676" y="1011398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kel oğlan ile ilgili görsel sonucu">
            <a:extLst>
              <a:ext uri="{FF2B5EF4-FFF2-40B4-BE49-F238E27FC236}">
                <a16:creationId xmlns:a16="http://schemas.microsoft.com/office/drawing/2014/main" id="{B9553CE3-69F7-42EA-A03B-47874595C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87662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yumurta ile ilgili görsel sonucu">
            <a:extLst>
              <a:ext uri="{FF2B5EF4-FFF2-40B4-BE49-F238E27FC236}">
                <a16:creationId xmlns:a16="http://schemas.microsoft.com/office/drawing/2014/main" id="{8568065C-57EF-4D89-91B0-8D0BF4AD7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330" y="2570522"/>
            <a:ext cx="1552883" cy="116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kel oğlan ile ilgili görsel sonucu">
            <a:extLst>
              <a:ext uri="{FF2B5EF4-FFF2-40B4-BE49-F238E27FC236}">
                <a16:creationId xmlns:a16="http://schemas.microsoft.com/office/drawing/2014/main" id="{41BDACA9-5045-42C7-BE8B-5A63F7290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52641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şeker ile ilgili görsel sonucu">
            <a:extLst>
              <a:ext uri="{FF2B5EF4-FFF2-40B4-BE49-F238E27FC236}">
                <a16:creationId xmlns:a16="http://schemas.microsoft.com/office/drawing/2014/main" id="{C1D954FD-9563-4B4C-8E6E-4FC1AF6F4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48434"/>
            <a:ext cx="1993393" cy="112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kel oğlan ile ilgili görsel sonucu">
            <a:extLst>
              <a:ext uri="{FF2B5EF4-FFF2-40B4-BE49-F238E27FC236}">
                <a16:creationId xmlns:a16="http://schemas.microsoft.com/office/drawing/2014/main" id="{97926A88-077F-4386-BD49-0B2948030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447897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475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08BE634-077D-461E-8262-AE405F412D33}"/>
              </a:ext>
            </a:extLst>
          </p:cNvPr>
          <p:cNvSpPr txBox="1">
            <a:spLocks/>
          </p:cNvSpPr>
          <p:nvPr/>
        </p:nvSpPr>
        <p:spPr>
          <a:xfrm>
            <a:off x="113320" y="0"/>
            <a:ext cx="8305800" cy="208823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algn="l"/>
            <a:r>
              <a:rPr lang="tr-TR" sz="6600" dirty="0">
                <a:latin typeface="TTKB Dik Temel Abece" pitchFamily="2" charset="-94"/>
              </a:rPr>
              <a:t>    </a:t>
            </a:r>
            <a:r>
              <a:rPr lang="tr-TR" sz="16600" dirty="0">
                <a:solidFill>
                  <a:srgbClr val="FF0000"/>
                </a:solidFill>
                <a:latin typeface="TTKB Dik Temel Abece" pitchFamily="2" charset="-94"/>
              </a:rPr>
              <a:t>le    k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CDB9B51-1119-4A83-8E30-16B46B2CA86B}"/>
              </a:ext>
            </a:extLst>
          </p:cNvPr>
          <p:cNvSpPr txBox="1">
            <a:spLocks/>
          </p:cNvSpPr>
          <p:nvPr/>
        </p:nvSpPr>
        <p:spPr>
          <a:xfrm>
            <a:off x="485800" y="2374776"/>
            <a:ext cx="7933320" cy="17628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/>
              <a:t>                                                                                                                  </a:t>
            </a:r>
            <a:r>
              <a:rPr lang="tr-TR" sz="72800" dirty="0" err="1">
                <a:solidFill>
                  <a:schemeClr val="tx1"/>
                </a:solidFill>
                <a:latin typeface="TTKB Dik Temel Abece" pitchFamily="2" charset="-94"/>
              </a:rPr>
              <a:t>lek</a:t>
            </a:r>
            <a:endParaRPr lang="tr-TR" sz="72800" dirty="0">
              <a:solidFill>
                <a:schemeClr val="accent2"/>
              </a:solidFill>
              <a:latin typeface="TTKB Dik Temel Abece" pitchFamily="2" charset="-94"/>
            </a:endParaRP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76BAE6BF-9E7C-49A3-A802-C47D3EE7510E}"/>
              </a:ext>
            </a:extLst>
          </p:cNvPr>
          <p:cNvCxnSpPr/>
          <p:nvPr/>
        </p:nvCxnSpPr>
        <p:spPr>
          <a:xfrm>
            <a:off x="1891959" y="2061406"/>
            <a:ext cx="136815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932B4399-DF3F-4B1D-9134-EE335138B7FD}"/>
              </a:ext>
            </a:extLst>
          </p:cNvPr>
          <p:cNvCxnSpPr>
            <a:cxnSpLocks/>
          </p:cNvCxnSpPr>
          <p:nvPr/>
        </p:nvCxnSpPr>
        <p:spPr>
          <a:xfrm flipH="1">
            <a:off x="6198977" y="2098526"/>
            <a:ext cx="936104" cy="13659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92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</TotalTime>
  <Words>142</Words>
  <Application>Microsoft Office PowerPoint</Application>
  <PresentationFormat>Ekran Gösterisi (4:3)</PresentationFormat>
  <Paragraphs>69</Paragraphs>
  <Slides>19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4" baseType="lpstr">
      <vt:lpstr>Arial</vt:lpstr>
      <vt:lpstr>Calibri</vt:lpstr>
      <vt:lpstr>Hand writing Mutlu</vt:lpstr>
      <vt:lpstr>TTKB Dik Temel Abece</vt:lpstr>
      <vt:lpstr>Ofis Teması</vt:lpstr>
      <vt:lpstr>   e     k</vt:lpstr>
      <vt:lpstr>PowerPoint Sunusu</vt:lpstr>
      <vt:lpstr>   k     e</vt:lpstr>
      <vt:lpstr>PowerPoint Sunusu</vt:lpstr>
      <vt:lpstr>           KEL       Kel      lale al.        Kel     6 lale al.       Kel     6 lale ek. </vt:lpstr>
      <vt:lpstr>   k     e</vt:lpstr>
      <vt:lpstr>PowerPoint Sunusu</vt:lpstr>
      <vt:lpstr>PowerPoint Sunusu</vt:lpstr>
      <vt:lpstr>PowerPoint Sunusu</vt:lpstr>
      <vt:lpstr>PowerPoint Sunusu</vt:lpstr>
      <vt:lpstr>   a     k</vt:lpstr>
      <vt:lpstr>   k     a</vt:lpstr>
      <vt:lpstr>PowerPoint Sunusu</vt:lpstr>
      <vt:lpstr>   k     a</vt:lpstr>
      <vt:lpstr>PowerPoint Sunusu</vt:lpstr>
      <vt:lpstr>PowerPoint Sunusu</vt:lpstr>
      <vt:lpstr>PowerPoint Sunusu</vt:lpstr>
      <vt:lpstr>   k     e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MuraTS</cp:lastModifiedBy>
  <cp:revision>25</cp:revision>
  <dcterms:created xsi:type="dcterms:W3CDTF">2011-10-16T13:08:19Z</dcterms:created>
  <dcterms:modified xsi:type="dcterms:W3CDTF">2019-10-16T18:27:18Z</dcterms:modified>
</cp:coreProperties>
</file>