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5" r:id="rId5"/>
    <p:sldId id="269" r:id="rId6"/>
    <p:sldId id="264" r:id="rId7"/>
    <p:sldId id="268" r:id="rId8"/>
    <p:sldId id="263" r:id="rId9"/>
    <p:sldId id="267" r:id="rId10"/>
    <p:sldId id="262" r:id="rId11"/>
    <p:sldId id="266" r:id="rId12"/>
    <p:sldId id="258" r:id="rId13"/>
    <p:sldId id="272" r:id="rId14"/>
    <p:sldId id="274" r:id="rId15"/>
    <p:sldId id="275" r:id="rId16"/>
    <p:sldId id="273" r:id="rId17"/>
    <p:sldId id="276" r:id="rId18"/>
    <p:sldId id="271" r:id="rId19"/>
    <p:sldId id="298" r:id="rId20"/>
    <p:sldId id="300" r:id="rId21"/>
    <p:sldId id="299" r:id="rId22"/>
    <p:sldId id="297" r:id="rId23"/>
    <p:sldId id="296" r:id="rId24"/>
    <p:sldId id="295" r:id="rId25"/>
    <p:sldId id="294" r:id="rId26"/>
    <p:sldId id="293" r:id="rId27"/>
    <p:sldId id="292" r:id="rId28"/>
    <p:sldId id="291" r:id="rId29"/>
    <p:sldId id="290" r:id="rId30"/>
    <p:sldId id="289" r:id="rId31"/>
    <p:sldId id="288" r:id="rId32"/>
    <p:sldId id="287" r:id="rId33"/>
    <p:sldId id="286" r:id="rId34"/>
    <p:sldId id="285" r:id="rId35"/>
    <p:sldId id="284" r:id="rId36"/>
    <p:sldId id="283" r:id="rId37"/>
    <p:sldId id="282" r:id="rId38"/>
    <p:sldId id="281" r:id="rId39"/>
    <p:sldId id="280" r:id="rId40"/>
    <p:sldId id="279" r:id="rId41"/>
    <p:sldId id="313" r:id="rId42"/>
    <p:sldId id="312" r:id="rId43"/>
    <p:sldId id="311" r:id="rId44"/>
    <p:sldId id="310" r:id="rId45"/>
    <p:sldId id="309" r:id="rId46"/>
    <p:sldId id="260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02.04.2013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öğrenci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beşerli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sıra olursa kaç sıra oluştururlar.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3467" y="3573016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 sayısı  sırada duracak öğrenci sayılarına bölünür.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237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101393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59632" y="1009484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07704" y="996911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996910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04866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35968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59632" y="180051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18661" y="1796163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790393" y="189517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031432" y="2049066"/>
            <a:ext cx="39249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 olurlar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08922" y="4625833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763688" y="4637619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63688" y="3621956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165852" y="362445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19872" y="1909896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763688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Eksi 21"/>
          <p:cNvSpPr/>
          <p:nvPr/>
        </p:nvSpPr>
        <p:spPr>
          <a:xfrm rot="5400000">
            <a:off x="1194317" y="1518900"/>
            <a:ext cx="3024336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2450135" y="1628800"/>
            <a:ext cx="2232248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7647" y="4044393"/>
            <a:ext cx="471400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517204" y="4298309"/>
            <a:ext cx="4336468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24544" y="2562265"/>
            <a:ext cx="3495735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107504" y="2303994"/>
            <a:ext cx="576064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9413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miktar fındığı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arkadaş paylaşıyorlar. Her birisine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36’şar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fındık düştüğüne göre paylaşılan fındıklar kaç tanedir?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5387" y="429309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 ile bölümü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35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230861" y="10880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843808" y="1088050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910948" y="1916832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975417" y="3073719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30861" y="3077865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554358" y="3077865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714598" y="3200975"/>
            <a:ext cx="49320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Fındık vardır.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Eksi 11"/>
          <p:cNvSpPr/>
          <p:nvPr/>
        </p:nvSpPr>
        <p:spPr>
          <a:xfrm>
            <a:off x="635157" y="2624911"/>
            <a:ext cx="468052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Çarpma 12"/>
          <p:cNvSpPr/>
          <p:nvPr/>
        </p:nvSpPr>
        <p:spPr>
          <a:xfrm>
            <a:off x="1211927" y="2276872"/>
            <a:ext cx="569370" cy="576064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4554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miktar toz şekeri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kg gelen torbalara paylaştırınca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torba oldu. Paylaştırılan şeker toplam kaç kg’dır?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5387" y="429309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 ile bölümü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696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230861" y="10880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843808" y="1088050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910948" y="1916832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975417" y="3073719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30861" y="3077865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554358" y="3077865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714598" y="3200975"/>
            <a:ext cx="30896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Kg’dır.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Eksi 11"/>
          <p:cNvSpPr/>
          <p:nvPr/>
        </p:nvSpPr>
        <p:spPr>
          <a:xfrm>
            <a:off x="635157" y="2624911"/>
            <a:ext cx="468052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Çarpma 12"/>
          <p:cNvSpPr/>
          <p:nvPr/>
        </p:nvSpPr>
        <p:spPr>
          <a:xfrm>
            <a:off x="1211927" y="2276872"/>
            <a:ext cx="569370" cy="576064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5232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miktar cevizi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arkadaş paylaşıyorlar. Her birisine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36’şar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ceviz düşüp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cevizde artıyor. Paylaşılan cevizler kaç tanedir?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016371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 ile bölümü çarpar, kalanı ekleriz.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464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230861" y="10880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843808" y="1088050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910948" y="1916832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975417" y="3073719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30861" y="3077865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554358" y="3077865"/>
            <a:ext cx="8707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Eksi 11"/>
          <p:cNvSpPr/>
          <p:nvPr/>
        </p:nvSpPr>
        <p:spPr>
          <a:xfrm>
            <a:off x="635157" y="2624911"/>
            <a:ext cx="468052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Çarpma 12"/>
          <p:cNvSpPr/>
          <p:nvPr/>
        </p:nvSpPr>
        <p:spPr>
          <a:xfrm>
            <a:off x="1211927" y="2276872"/>
            <a:ext cx="569370" cy="576064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940152" y="886073"/>
            <a:ext cx="7136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516216" y="886073"/>
            <a:ext cx="7136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161245" y="886072"/>
            <a:ext cx="7136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9711" y="1769040"/>
            <a:ext cx="7136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229873" y="2693143"/>
            <a:ext cx="7136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528522" y="2719783"/>
            <a:ext cx="7136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934879" y="2726106"/>
            <a:ext cx="7136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>
            <a:off x="4721661" y="2372601"/>
            <a:ext cx="4314835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rtı 21"/>
          <p:cNvSpPr/>
          <p:nvPr/>
        </p:nvSpPr>
        <p:spPr>
          <a:xfrm>
            <a:off x="5309828" y="2175443"/>
            <a:ext cx="516362" cy="49844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5092418" y="3708806"/>
            <a:ext cx="40324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Ceviz vardır.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890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düzine bilyeyi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kutuya eşit olarak paylaştırırsak, kutulara paylaştıramadığımız kaç bilye kalır?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601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CCC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 üç basamaklı bir doğal sayı olup birbirine eşittir.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olduğuna göre C kaçtır?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939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Sınıfımıza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liraya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 taksitle bir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projeksiyon  makinesi aldık.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Aylık kaç                           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taksit öderiz?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4537889"/>
            <a:ext cx="8928992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Projeksiyonun fiyatı taksit sayısına bölünür.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kümeste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280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tavuk, tavukların yarısı kadar horoz vardır. Kümesteki tavuk ve horozların toplamı kaçtır?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81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düzine kalemi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kişiye eşit olarak paylaştırırsak bir kişiye kaç tane kalem düşer?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501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Bahçede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143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kız,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erkek öğrenci var. Öğrenciler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dörderli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sıraya geçtiler. Kaç tane sıra oluşturdular?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034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doğal sayının çarpımı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 sayı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olduğuna göre bu iki sayının farkı kaçtır?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818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doğal sayının çarpımı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162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Küçük sayı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 bu iki sayının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5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Okulumuzda yapılan geziye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kız,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erkek öğrenci katıldı. Geziye gitmek için tutulan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otobüse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eşit olarak bindik. Her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otobüse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öğrenci binmiştir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69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Ercan’ın babası bir kolide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 olan sodalardan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koli aldı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Bunların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yarısını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sattı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Geriye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tane soda kaldı?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699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bölme işleminde bölüm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bölen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  bölünen en fazla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456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bölme işleminde bölüm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,bölen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  bölünenin yarısı 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3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bölme işleminde bölüm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267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,bölen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olduğuna göre  bölünen en fazla kaç olur?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281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101393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59632" y="1009484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07704" y="996911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996910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04866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35968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59632" y="180051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18661" y="1796163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790393" y="189517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031432" y="2049066"/>
            <a:ext cx="39249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öderiz.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08922" y="4625833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763688" y="4637619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63688" y="3621956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165852" y="362445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19872" y="1909896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763688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Eksi 21"/>
          <p:cNvSpPr/>
          <p:nvPr/>
        </p:nvSpPr>
        <p:spPr>
          <a:xfrm rot="5400000">
            <a:off x="1194317" y="1518900"/>
            <a:ext cx="3024336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2450135" y="1628800"/>
            <a:ext cx="2232248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7647" y="4044393"/>
            <a:ext cx="471400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517204" y="4298309"/>
            <a:ext cx="4336468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24544" y="2562265"/>
            <a:ext cx="3495735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107504" y="2303994"/>
            <a:ext cx="576064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223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kilogram domates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TL’dir.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kilogram domates alan annem satıcıya kaç TL ödemiştir?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211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Sınıfımızda 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 vardır. Öğrenciler sıralara üçerli oturunca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öğrenci ayakta kalıyor. Sınıfımızda kaç sıra vardır?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400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 diğerinin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 olan iki doğal sayının toplamı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’dür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Bu sayılardan büyük olanı kaçtır?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347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 diğerinin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olan iki doğal sayının toplamı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’dır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Bu sayılardan büyük olanı kaçtır?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06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arkadaşı, bir tabaktaki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çileği eşit sayıda paylaştı. Tabakta kalan çilekleri de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 kaç çilek yemiştir?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071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portakaldan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bardak portakal suyu elde ediliyor.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bardak portakal suyu için kaç portakal sıkmak gerekir?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10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 kg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domatesten                             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kg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salça elde ediliyor.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 kg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salça elde etmek için kaç kg domates lazım?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357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manav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kasa portakal aldı. Her kasada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kilogram portakal var. Portakallar dörder kiloluk poşetlere doldurulursa kaç poşet gerekir?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968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bakkal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kg şekeri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dörder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kilogramlık poşetlere dolduruyor. Kaç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torba şeker olur ve kaç kilogram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şeker artar?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288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kırtasiyeci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112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kutuya eşit olarak paylaştırdı. Kutuların her birini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TL’den sattı. Kalemlerin tamamını kaç TL’ye sattı?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282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Babam evimize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390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liraya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 taksitle bir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fırın aldı.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Aylık kaç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taksit öder?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3467" y="407707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Fırının toplam fiyatı taksit sayısına bölünür.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328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Annem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tabağa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yedişer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ayva koydu,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ayva arttı. Bu ayvaların tamamını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tabağa paylaştırsaydı kaç tane ayva artardı?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961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çiftçi bahçesindeki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 ağacının her birinden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’şar tane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 topladı. Topladığı elmaları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sepete eşit olarak paylaştırdı. Kaç elma artmıştır?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991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Miray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gün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sayfa okuyarak kitabını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günde bitirdi. Aynı kitabı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günde bitirseydi, günde kaç sayfa okuması gerekirdi?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690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4936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otomobil.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litre benzinle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km yol gidiyor. Bu otomobilin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km yol gidebilmesi için deposunda en az kaç litre benzin olmalıdır?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569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çocuk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parkında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 salıncak vardır.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dakikalığına parka gelen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 eşit sürelerle sallandığına göre bir çocuk kaç dakika sallanmıştır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77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4041" y="980728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Kevser,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kitaplarını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rafa eşit olarak paylaştırdı. Her rafa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 koydu. Her rafa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 koysaydı kaç raf daha gerekirdi?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08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157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101393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59632" y="1009484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07704" y="996911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996910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04866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35968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59632" y="180051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18661" y="1796163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790393" y="189517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031432" y="2049066"/>
            <a:ext cx="33488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öder.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08922" y="4625833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763688" y="4637619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63688" y="3621956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165852" y="362445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19872" y="1909896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763688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Eksi 21"/>
          <p:cNvSpPr/>
          <p:nvPr/>
        </p:nvSpPr>
        <p:spPr>
          <a:xfrm rot="5400000">
            <a:off x="1194317" y="1518900"/>
            <a:ext cx="3024336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2450135" y="1628800"/>
            <a:ext cx="2232248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7647" y="4044393"/>
            <a:ext cx="471400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517204" y="4298309"/>
            <a:ext cx="4336468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24544" y="2562265"/>
            <a:ext cx="3495735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107504" y="2303994"/>
            <a:ext cx="576064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76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288 kg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pirinç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kg’lık torbalara konulacaktır. Kaç torba gerekir?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8545" y="4302393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 pirinç sekize bölünür.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306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101393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59632" y="1009484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07704" y="996911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996910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04866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35968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59632" y="180051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18661" y="1796163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790393" y="189517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031432" y="2049066"/>
            <a:ext cx="47890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Torba gerekir.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08922" y="4625833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763688" y="4637619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63688" y="3621956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165852" y="362445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19872" y="1909896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763890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Eksi 21"/>
          <p:cNvSpPr/>
          <p:nvPr/>
        </p:nvSpPr>
        <p:spPr>
          <a:xfrm rot="5400000">
            <a:off x="1194317" y="1518900"/>
            <a:ext cx="3024336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2450135" y="1628800"/>
            <a:ext cx="2232248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7647" y="4044393"/>
            <a:ext cx="471400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517204" y="4298309"/>
            <a:ext cx="4336468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24544" y="2562265"/>
            <a:ext cx="3495735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107504" y="2303994"/>
            <a:ext cx="576064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6202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fındığı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tabağa paylaştırırsak her tabağa kaçar fındık düşer?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3467" y="407707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Fındık sayısını tabak sayısına böleriz.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139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1013936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59632" y="1009484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07704" y="996911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996910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04866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35968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59632" y="180051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18661" y="1796163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790393" y="189517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031432" y="2049066"/>
            <a:ext cx="46450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Fındık düşer.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08922" y="4625833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763688" y="4637619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63688" y="3621956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165852" y="3624458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19872" y="1909896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763688" y="2831935"/>
            <a:ext cx="7987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Eksi 21"/>
          <p:cNvSpPr/>
          <p:nvPr/>
        </p:nvSpPr>
        <p:spPr>
          <a:xfrm rot="5400000">
            <a:off x="1194317" y="1518900"/>
            <a:ext cx="3024336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2450135" y="1628800"/>
            <a:ext cx="2232248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7647" y="4044393"/>
            <a:ext cx="471400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517204" y="4298309"/>
            <a:ext cx="4336468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24544" y="2562265"/>
            <a:ext cx="3495735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107504" y="2303994"/>
            <a:ext cx="576064" cy="507831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2371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928</Words>
  <Application>Microsoft Office PowerPoint</Application>
  <PresentationFormat>Ekran Gösterisi (4:3)</PresentationFormat>
  <Paragraphs>208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25</cp:revision>
  <dcterms:created xsi:type="dcterms:W3CDTF">2013-01-19T06:45:43Z</dcterms:created>
  <dcterms:modified xsi:type="dcterms:W3CDTF">2013-04-02T16:50:50Z</dcterms:modified>
</cp:coreProperties>
</file>