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4" r:id="rId6"/>
    <p:sldId id="271" r:id="rId7"/>
    <p:sldId id="270" r:id="rId8"/>
    <p:sldId id="269" r:id="rId9"/>
    <p:sldId id="268" r:id="rId10"/>
    <p:sldId id="287" r:id="rId11"/>
    <p:sldId id="286" r:id="rId12"/>
    <p:sldId id="267" r:id="rId13"/>
    <p:sldId id="300" r:id="rId14"/>
    <p:sldId id="299" r:id="rId15"/>
    <p:sldId id="297" r:id="rId16"/>
    <p:sldId id="298" r:id="rId17"/>
    <p:sldId id="296" r:id="rId18"/>
    <p:sldId id="295" r:id="rId19"/>
    <p:sldId id="294" r:id="rId20"/>
    <p:sldId id="293" r:id="rId21"/>
    <p:sldId id="292" r:id="rId22"/>
    <p:sldId id="291" r:id="rId23"/>
    <p:sldId id="290" r:id="rId24"/>
    <p:sldId id="289" r:id="rId25"/>
    <p:sldId id="288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09.02.2013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25719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7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04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8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626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6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45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971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85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1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46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6611" y="103259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Aritmetikte bir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kemiyetin (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miktarın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büyüklüğün, belirli sayıda eşit parçalara ayrıldığı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işleme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02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07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3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53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8547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0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0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93066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07366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88226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221022" y="5016951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Eksi 3"/>
          <p:cNvSpPr/>
          <p:nvPr/>
        </p:nvSpPr>
        <p:spPr>
          <a:xfrm rot="16200000">
            <a:off x="1123576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>
            <a:off x="2035961" y="1528132"/>
            <a:ext cx="2481800" cy="3788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136" y="0"/>
            <a:ext cx="1722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30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5" grpId="0" animBg="1"/>
      <p:bldP spid="4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SAYILARLA BÖLME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25719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392" y="3549653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63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 terimleri: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1)BÖLÜNEN: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Paylaştırılan, pay edilen.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456" y="242727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BÖLEN: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Paylaştıran, pay eden.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038" y="37170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BÖLÜN: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Paylaşımdan düşen pay.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4895" y="51533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KALAN: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edilemeyen, artan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9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49118" y="620688"/>
            <a:ext cx="2574810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213753" y="2148318"/>
            <a:ext cx="2087589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28052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1751923" y="3063974"/>
            <a:ext cx="3396141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0" y="400506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 işlemine en büyük basamak hangisi ise ondan başlarız.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7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BÖLMENİN SAĞLAMASI: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14908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309" y="980728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Bölmenin sağlamasını yaparken; bölen ile bölümü çarpar, kalan varsa ekleriz.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1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1391883" y="620688"/>
            <a:ext cx="2532045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4623" y="449094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4732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96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12093" y="463223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310475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55570" y="4610932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9251" y="4995653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6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641004" y="808268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235967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0924" y="1578451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3691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3916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31843" y="808269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935460" y="2682157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523796" y="2674585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059832" y="1666494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71667" y="342900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71667" y="4509120"/>
            <a:ext cx="7200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114214" y="2306082"/>
            <a:ext cx="264784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-195200" y="4145746"/>
            <a:ext cx="4392488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389010" y="2159181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344860" y="3978792"/>
            <a:ext cx="576064" cy="515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2191747" y="1529265"/>
            <a:ext cx="2108154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Bükülü Ok 28"/>
          <p:cNvSpPr/>
          <p:nvPr/>
        </p:nvSpPr>
        <p:spPr>
          <a:xfrm>
            <a:off x="2004864" y="620688"/>
            <a:ext cx="1919064" cy="35772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ağ Ok 29"/>
          <p:cNvSpPr/>
          <p:nvPr/>
        </p:nvSpPr>
        <p:spPr>
          <a:xfrm>
            <a:off x="3213753" y="1286762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4797929" y="1061858"/>
            <a:ext cx="23663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Sağ Ok 31"/>
          <p:cNvSpPr/>
          <p:nvPr/>
        </p:nvSpPr>
        <p:spPr>
          <a:xfrm>
            <a:off x="3717166" y="2148318"/>
            <a:ext cx="1584176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54182" y="1831299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148064" y="4509120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Sağ Ok 34"/>
          <p:cNvSpPr/>
          <p:nvPr/>
        </p:nvSpPr>
        <p:spPr>
          <a:xfrm>
            <a:off x="2191747" y="4890937"/>
            <a:ext cx="2938874" cy="25202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Eksi 36"/>
          <p:cNvSpPr/>
          <p:nvPr/>
        </p:nvSpPr>
        <p:spPr>
          <a:xfrm rot="5400000">
            <a:off x="1281200" y="1486813"/>
            <a:ext cx="2261458" cy="52920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9136" y="0"/>
            <a:ext cx="12518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111" y="5661248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03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5" grpId="0" animBg="1"/>
      <p:bldP spid="3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635</Words>
  <Application>Microsoft Office PowerPoint</Application>
  <PresentationFormat>Ekran Gösterisi (4:3)</PresentationFormat>
  <Paragraphs>377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19</cp:revision>
  <dcterms:created xsi:type="dcterms:W3CDTF">2013-01-19T06:45:43Z</dcterms:created>
  <dcterms:modified xsi:type="dcterms:W3CDTF">2013-02-09T11:39:33Z</dcterms:modified>
</cp:coreProperties>
</file>