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7" r:id="rId4"/>
    <p:sldId id="279" r:id="rId5"/>
    <p:sldId id="278" r:id="rId6"/>
    <p:sldId id="277" r:id="rId7"/>
    <p:sldId id="276" r:id="rId8"/>
    <p:sldId id="275" r:id="rId9"/>
    <p:sldId id="274" r:id="rId10"/>
    <p:sldId id="273" r:id="rId11"/>
    <p:sldId id="272" r:id="rId12"/>
    <p:sldId id="271" r:id="rId13"/>
    <p:sldId id="270" r:id="rId14"/>
    <p:sldId id="288" r:id="rId15"/>
    <p:sldId id="287" r:id="rId16"/>
    <p:sldId id="286" r:id="rId17"/>
    <p:sldId id="285" r:id="rId18"/>
    <p:sldId id="291" r:id="rId19"/>
    <p:sldId id="292" r:id="rId20"/>
    <p:sldId id="290" r:id="rId21"/>
    <p:sldId id="260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14.05.2013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14.05.2013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14.05.2013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14.05.2013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3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ALAN ÖLÇÜSÜ HESAPLARI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08" y="414908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0735" y="2564904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3-A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SINIFI 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479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627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03857" y="620688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Aşağıdaki şeklin alanı                            ( boyalı olan) kaç birim karedir?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6693" y="4752775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Her kare bir birimdir. Şeklin alanı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birim karedir.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724149"/>
            <a:ext cx="4392488" cy="20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95539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Karenin alanı: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1353" y="980728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Karenin alanını bulmak için bir kenar uzunluğunu kendisi ile çarparız.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6693" y="3212976"/>
            <a:ext cx="8928992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UYARI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Karenin kenar uzunlukları bir birine eşit olduğu için  bir kenar uzunluğunu kendisi ile çarparız.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92587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627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03857" y="620688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kenarı 6 birim olan kare şeklindeki panonun alanı kaç birim karedir?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6693" y="4913325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                                                         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6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36 birim kare eder.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744346"/>
            <a:ext cx="2808312" cy="2168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16365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41441"/>
            <a:ext cx="89289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kenar uzunluğu 5 birim olan karenin alanı kaç birim karedir?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8464" y="5098436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5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25 birim karedir.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680432"/>
            <a:ext cx="3024335" cy="2404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2177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41441"/>
            <a:ext cx="89289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kenar uzunluğu 5 birim olan karenin alanı kaç birim karedir?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71534" y="5229200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4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16 birim karedir.</a:t>
            </a:r>
            <a:endParaRPr lang="tr-TR" sz="4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680433"/>
            <a:ext cx="3096344" cy="2584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71717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41441"/>
            <a:ext cx="89289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kenar uzunluğu 7 birim olan karenin alanı kaç birim karedir?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5445224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7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49 birim karedir.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558211"/>
            <a:ext cx="3383061" cy="2887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7686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DİKDÖRTGENİN ALANI: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124744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Dikdörtgenin alanını bulmak için bir uzun kenarı ile bir kısa kenar uzunluklarını çarparız.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9428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41441"/>
            <a:ext cx="8928992" cy="24314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kısa kenarı </a:t>
            </a:r>
            <a:r>
              <a:rPr lang="tr-TR" sz="3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3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birim, bir uzun kenarı </a:t>
            </a:r>
            <a:r>
              <a:rPr lang="tr-TR" sz="3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r>
              <a:rPr lang="tr-TR" sz="3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birim olan dikdörtgenin alanı kaç birim karedir?</a:t>
            </a:r>
            <a:endParaRPr lang="tr-TR" sz="3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5157192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7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28 birim kare eder.</a:t>
            </a:r>
            <a:endParaRPr lang="tr-TR" sz="4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172876"/>
            <a:ext cx="4114403" cy="1984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48627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41441"/>
            <a:ext cx="8928992" cy="24314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kısa kenarı </a:t>
            </a:r>
            <a:r>
              <a:rPr lang="tr-TR" sz="3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3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birim, bir uzun kenarı </a:t>
            </a:r>
            <a:r>
              <a:rPr lang="tr-TR" sz="3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r>
              <a:rPr lang="tr-TR" sz="3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birim olan dikdörtgenin alanı kaç birim karedir?</a:t>
            </a:r>
            <a:endParaRPr lang="tr-TR" sz="3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5807" y="5229200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6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18 birim karedir.</a:t>
            </a:r>
            <a:endParaRPr lang="tr-TR" sz="4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068960"/>
            <a:ext cx="4824536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00901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41441"/>
            <a:ext cx="8928992" cy="24314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kısa kenarı </a:t>
            </a:r>
            <a:r>
              <a:rPr lang="tr-TR" sz="3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3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birim, bir uzun kenarı </a:t>
            </a:r>
            <a:r>
              <a:rPr lang="tr-TR" sz="3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r>
              <a:rPr lang="tr-TR" sz="3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birim olan dikdörtgenin alanı kaç birim karedir?</a:t>
            </a:r>
            <a:endParaRPr lang="tr-TR" sz="3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74035" y="5301208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6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24 birim karedir.</a:t>
            </a:r>
            <a:endParaRPr lang="tr-TR" sz="4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068960"/>
            <a:ext cx="4320479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1270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ALAN: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56929" y="730556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Sınırlı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kapalı yüzeylerin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ölçüsüne alan denir.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1916832"/>
            <a:ext cx="8928992" cy="51398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Herhangi bir yüzeyin alanını hesaplamak; temel prensip olarak, yüzeyi birim yüzey ölçüsüne ( alanlara ) ayırmak ve birim alanların sayısını tespit etmekle olur. </a:t>
            </a:r>
          </a:p>
          <a:p>
            <a:pPr algn="ctr"/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1227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41441"/>
            <a:ext cx="8928992" cy="24314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kısa kenarı </a:t>
            </a:r>
            <a:r>
              <a:rPr lang="tr-TR" sz="3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3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birim, bir uzun kenarı </a:t>
            </a:r>
            <a:r>
              <a:rPr lang="tr-TR" sz="3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r>
              <a:rPr lang="tr-TR" sz="3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birim olan dikdörtgenin alanı kaç birim karedir?</a:t>
            </a:r>
            <a:endParaRPr lang="tr-TR" sz="3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9350" y="5301208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7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21 birim karedir.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172876"/>
            <a:ext cx="4752527" cy="2128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15220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ALAN ÖLÇÜSÜ HESAPLARI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08" y="414908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0735" y="2564904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3-A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SINIFI 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3299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627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03857" y="620688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Aşağıdaki şeklin alanı                            ( boyalı olan) kaç birim karedir?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6693" y="4752775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Her kare bir birimdir. Şeklin alanı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birim karedir.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6954" y="2636912"/>
            <a:ext cx="4032448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71636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627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03857" y="620688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Aşağıdaki şeklin alanı                            ( boyalı olan) kaç birim karedir?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6693" y="4605786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Her kare bir birimdir. Şeklin alanı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birim karedir.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636912"/>
            <a:ext cx="4032448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17873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627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03857" y="620688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Aşağıdaki şeklin alanı                            ( boyalı olan) kaç birim karedir?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6693" y="4752775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Her kare bir birimdir. Şeklin alanı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birim karedir.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714625"/>
            <a:ext cx="4392488" cy="20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40126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627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03857" y="620688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Aşağıdaki şeklin alanı                            ( boyalı olan) kaç birim karedir?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6693" y="4752775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Her kare bir birimdir. Şeklin alanı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birim karedir.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724149"/>
            <a:ext cx="5040560" cy="20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4671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627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03857" y="620688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Aşağıdaki şeklin alanı                            ( boyalı olan) kaç birimdir?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6693" y="4752775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Her kare bir birimdir. Şeklin alanı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birimdir.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714624"/>
            <a:ext cx="4752528" cy="2226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8559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627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03857" y="620688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Aşağıdaki şeklin alanı                            ( boyalı olan) kaç birim karedir?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6693" y="4752775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Her kare bir birimdir. Şeklin alanı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birim karedir.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4713" y="2714625"/>
            <a:ext cx="2453431" cy="20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6172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627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ÖRNEK:7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03857" y="620688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Aşağıdaki şeklin alanı                            ( boyalı olan) kaç birim karedir?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6693" y="4752775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Her kare bir birimdir. Şeklin alanı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birim karedir.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9" y="2719388"/>
            <a:ext cx="2808312" cy="2149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8706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516</Words>
  <Application>Microsoft Office PowerPoint</Application>
  <PresentationFormat>Ekran Gösterisi (4:3)</PresentationFormat>
  <Paragraphs>74</Paragraphs>
  <Slides>21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PC</dc:creator>
  <cp:lastModifiedBy>PC</cp:lastModifiedBy>
  <cp:revision>21</cp:revision>
  <dcterms:created xsi:type="dcterms:W3CDTF">2013-01-19T06:45:43Z</dcterms:created>
  <dcterms:modified xsi:type="dcterms:W3CDTF">2013-05-14T14:54:03Z</dcterms:modified>
</cp:coreProperties>
</file>